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91" d="100"/>
          <a:sy n="91" d="100"/>
        </p:scale>
        <p:origin x="-12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4" name="Group 6"/>
          <p:cNvGrpSpPr>
            <a:grpSpLocks/>
          </p:cNvGrpSpPr>
          <p:nvPr/>
        </p:nvGrpSpPr>
        <p:grpSpPr bwMode="auto">
          <a:xfrm>
            <a:off x="0" y="0"/>
            <a:ext cx="12192000" cy="6858000"/>
            <a:chOff x="0" y="0"/>
            <a:chExt cx="12192000" cy="6858000"/>
          </a:xfrm>
        </p:grpSpPr>
        <p:sp>
          <p:nvSpPr>
            <p:cNvPr id="5"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7" name="Rectangle 10"/>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154955" y="2099733"/>
            <a:ext cx="8825658" cy="2677648"/>
          </a:xfrm>
        </p:spPr>
        <p:txBody>
          <a:bodyPr anchor="b"/>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bwMode="gray">
          <a:xfrm>
            <a:off x="1154955" y="4777380"/>
            <a:ext cx="8825658" cy="861420"/>
          </a:xfrm>
        </p:spPr>
        <p:txBody>
          <a:bodyPr/>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8" name="Date Placeholder 3"/>
          <p:cNvSpPr>
            <a:spLocks noGrp="1"/>
          </p:cNvSpPr>
          <p:nvPr>
            <p:ph type="dt" sz="half" idx="10"/>
          </p:nvPr>
        </p:nvSpPr>
        <p:spPr bwMode="gray">
          <a:xfrm rot="5400000">
            <a:off x="10158413" y="1792288"/>
            <a:ext cx="990600" cy="304800"/>
          </a:xfrm>
        </p:spPr>
        <p:txBody>
          <a:bodyPr anchor="t"/>
          <a:lstStyle>
            <a:lvl1pPr algn="l">
              <a:defRPr b="0" i="0" dirty="0">
                <a:solidFill>
                  <a:schemeClr val="bg1">
                    <a:alpha val="60000"/>
                  </a:schemeClr>
                </a:solidFill>
              </a:defRPr>
            </a:lvl1pPr>
          </a:lstStyle>
          <a:p>
            <a:pPr>
              <a:defRPr/>
            </a:pPr>
            <a:fld id="{0A73F88F-AA0E-4231-B66C-CD6E30B2F484}" type="datetimeFigureOut">
              <a:rPr lang="en-US"/>
              <a:pPr>
                <a:defRPr/>
              </a:pPr>
              <a:t>4/4/2019</a:t>
            </a:fld>
            <a:endParaRPr lang="en-US"/>
          </a:p>
        </p:txBody>
      </p:sp>
      <p:sp>
        <p:nvSpPr>
          <p:cNvPr id="9" name="Footer Placeholder 4"/>
          <p:cNvSpPr>
            <a:spLocks noGrp="1"/>
          </p:cNvSpPr>
          <p:nvPr>
            <p:ph type="ftr" sz="quarter" idx="11"/>
          </p:nvPr>
        </p:nvSpPr>
        <p:spPr bwMode="gray">
          <a:xfrm rot="5400000">
            <a:off x="8952706" y="3228182"/>
            <a:ext cx="3859213" cy="304800"/>
          </a:xfrm>
        </p:spPr>
        <p:txBody>
          <a:bodyPr/>
          <a:lstStyle>
            <a:lvl1pPr>
              <a:defRPr b="0" i="0" dirty="0">
                <a:solidFill>
                  <a:schemeClr val="bg1">
                    <a:alpha val="60000"/>
                  </a:schemeClr>
                </a:solidFill>
              </a:defRPr>
            </a:lvl1pPr>
          </a:lstStyle>
          <a:p>
            <a:pPr>
              <a:defRPr/>
            </a:pPr>
            <a:r>
              <a:rPr lang="en-US"/>
              <a:t>
              </a:t>
            </a:r>
          </a:p>
        </p:txBody>
      </p:sp>
      <p:sp>
        <p:nvSpPr>
          <p:cNvPr id="10" name="Slide Number Placeholder 5"/>
          <p:cNvSpPr>
            <a:spLocks noGrp="1"/>
          </p:cNvSpPr>
          <p:nvPr>
            <p:ph type="sldNum" sz="quarter" idx="12"/>
          </p:nvPr>
        </p:nvSpPr>
        <p:spPr/>
        <p:txBody>
          <a:bodyPr/>
          <a:lstStyle>
            <a:lvl1pPr>
              <a:defRPr/>
            </a:lvl1pPr>
          </a:lstStyle>
          <a:p>
            <a:pPr>
              <a:defRPr/>
            </a:pPr>
            <a:fld id="{58633C05-36E8-4D34-8201-456681E00A25}"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5" name="Group 8"/>
          <p:cNvGrpSpPr>
            <a:grpSpLocks/>
          </p:cNvGrpSpPr>
          <p:nvPr/>
        </p:nvGrpSpPr>
        <p:grpSpPr bwMode="auto">
          <a:xfrm>
            <a:off x="0" y="0"/>
            <a:ext cx="12192000" cy="6858000"/>
            <a:chOff x="0" y="0"/>
            <a:chExt cx="12192000" cy="6858000"/>
          </a:xfrm>
        </p:grpSpPr>
        <p:sp>
          <p:nvSpPr>
            <p:cNvPr id="6"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a:spLocks noChangeArrowheads="1"/>
            </p:cNvSpPr>
            <p:nvPr/>
          </p:nvSpPr>
          <p:spPr bwMode="gray">
            <a:xfrm rot="10371525">
              <a:off x="263767" y="4438254"/>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3" name="Freeform 5"/>
            <p:cNvSpPr>
              <a:spLocks noChangeArrowheads="1"/>
            </p:cNvSpPr>
            <p:nvPr/>
          </p:nvSpPr>
          <p:spPr bwMode="gray">
            <a:xfrm rot="10800000">
              <a:off x="459506" y="321130"/>
              <a:ext cx="11277600" cy="4533900"/>
            </a:xfrm>
            <a:custGeom>
              <a:avLst/>
              <a:gdLst>
                <a:gd name="T0" fmla="*/ 0 w 7104"/>
                <a:gd name="T1" fmla="*/ 0 h 2856"/>
                <a:gd name="T2" fmla="*/ 7104 w 7104"/>
                <a:gd name="T3" fmla="*/ 2856 h 2856"/>
              </a:gdLst>
              <a:ahLst/>
              <a:cxnLst/>
              <a:rect l="T0" t="T1" r="T2" b="T3"/>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bg1"/>
            </a:solidFill>
            <a:ln w="9525">
              <a:noFill/>
              <a:miter lim="800000"/>
              <a:headEnd/>
              <a:tailEnd/>
            </a:ln>
          </p:spPr>
          <p:txBody>
            <a:bodyPr/>
            <a:lstStyle/>
            <a:p>
              <a:endParaRPr lang="it-IT"/>
            </a:p>
          </p:txBody>
        </p:sp>
        <p:sp>
          <p:nvSpPr>
            <p:cNvPr id="14"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5" name="Rectangle 15"/>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6" name="Date Placeholder 4"/>
          <p:cNvSpPr>
            <a:spLocks noGrp="1"/>
          </p:cNvSpPr>
          <p:nvPr>
            <p:ph type="dt" sz="half" idx="10"/>
          </p:nvPr>
        </p:nvSpPr>
        <p:spPr/>
        <p:txBody>
          <a:bodyPr/>
          <a:lstStyle>
            <a:lvl1pPr>
              <a:defRPr/>
            </a:lvl1pPr>
          </a:lstStyle>
          <a:p>
            <a:pPr>
              <a:defRPr/>
            </a:pPr>
            <a:fld id="{25114941-AC0A-4230-91E0-486C5A6E95FB}" type="datetimeFigureOut">
              <a:rPr lang="en-US"/>
              <a:pPr>
                <a:defRPr/>
              </a:pPr>
              <a:t>4/4/2019</a:t>
            </a:fld>
            <a:endParaRPr lang="en-US"/>
          </a:p>
        </p:txBody>
      </p:sp>
      <p:sp>
        <p:nvSpPr>
          <p:cNvPr id="17" name="Footer Placeholder 5"/>
          <p:cNvSpPr>
            <a:spLocks noGrp="1"/>
          </p:cNvSpPr>
          <p:nvPr>
            <p:ph type="ftr" sz="quarter" idx="11"/>
          </p:nvPr>
        </p:nvSpPr>
        <p:spPr/>
        <p:txBody>
          <a:bodyPr/>
          <a:lstStyle>
            <a:lvl1pPr>
              <a:defRPr/>
            </a:lvl1pPr>
          </a:lstStyle>
          <a:p>
            <a:pPr>
              <a:defRPr/>
            </a:pPr>
            <a:r>
              <a:rPr lang="en-US"/>
              <a:t>
              </a:t>
            </a:r>
          </a:p>
        </p:txBody>
      </p:sp>
      <p:sp>
        <p:nvSpPr>
          <p:cNvPr id="18" name="Slide Number Placeholder 6"/>
          <p:cNvSpPr>
            <a:spLocks noGrp="1"/>
          </p:cNvSpPr>
          <p:nvPr>
            <p:ph type="sldNum" sz="quarter" idx="12"/>
          </p:nvPr>
        </p:nvSpPr>
        <p:spPr/>
        <p:txBody>
          <a:bodyPr/>
          <a:lstStyle>
            <a:lvl1pPr>
              <a:defRPr/>
            </a:lvl1pPr>
          </a:lstStyle>
          <a:p>
            <a:pPr>
              <a:defRPr/>
            </a:pPr>
            <a:fld id="{F0C7BDE8-6E30-435B-A080-52EE8330DCA2}"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grpSp>
        <p:nvGrpSpPr>
          <p:cNvPr id="4" name="Group 6"/>
          <p:cNvGrpSpPr>
            <a:grpSpLocks/>
          </p:cNvGrpSpPr>
          <p:nvPr/>
        </p:nvGrpSpPr>
        <p:grpSpPr bwMode="auto">
          <a:xfrm>
            <a:off x="0" y="0"/>
            <a:ext cx="12192000" cy="6858000"/>
            <a:chOff x="0" y="0"/>
            <a:chExt cx="12192000" cy="6858000"/>
          </a:xfrm>
        </p:grpSpPr>
        <p:sp>
          <p:nvSpPr>
            <p:cNvPr id="5"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a:spLocks noChangeArrowheads="1"/>
            </p:cNvSpPr>
            <p:nvPr/>
          </p:nvSpPr>
          <p:spPr bwMode="gray">
            <a:xfrm rot="-589932">
              <a:off x="8490951" y="2714874"/>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3" name="Freeform 5"/>
            <p:cNvSpPr>
              <a:spLocks noChangeArrowheads="1"/>
            </p:cNvSpPr>
            <p:nvPr/>
          </p:nvSpPr>
          <p:spPr bwMode="gray">
            <a:xfrm>
              <a:off x="455612" y="2801319"/>
              <a:ext cx="11277600" cy="3602637"/>
            </a:xfrm>
            <a:custGeom>
              <a:avLst/>
              <a:gdLst>
                <a:gd name="T0" fmla="*/ 0 w 10000"/>
                <a:gd name="T1" fmla="*/ 0 h 7946"/>
                <a:gd name="T2" fmla="*/ 10000 w 10000"/>
                <a:gd name="T3" fmla="*/ 7946 h 7946"/>
              </a:gdLst>
              <a:ahLst/>
              <a:cxnLst/>
              <a:rect l="T0" t="T1" r="T2" b="T3"/>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bg1"/>
            </a:solidFill>
            <a:ln w="9525">
              <a:noFill/>
              <a:miter lim="800000"/>
              <a:headEnd/>
              <a:tailEnd/>
            </a:ln>
          </p:spPr>
          <p:txBody>
            <a:bodyPr/>
            <a:lstStyle/>
            <a:p>
              <a:endParaRPr lang="it-IT"/>
            </a:p>
          </p:txBody>
        </p:sp>
        <p:sp>
          <p:nvSpPr>
            <p:cNvPr id="14"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5" name="Rectangle 12"/>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48798" y="1063417"/>
            <a:ext cx="8831816" cy="1372986"/>
          </a:xfrm>
        </p:spPr>
        <p:txBody>
          <a:bodyPr/>
          <a:lstStyle>
            <a:lvl1pPr>
              <a:defRPr sz="40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6" name="Date Placeholder 3"/>
          <p:cNvSpPr>
            <a:spLocks noGrp="1"/>
          </p:cNvSpPr>
          <p:nvPr>
            <p:ph type="dt" sz="half" idx="10"/>
          </p:nvPr>
        </p:nvSpPr>
        <p:spPr/>
        <p:txBody>
          <a:bodyPr/>
          <a:lstStyle>
            <a:lvl1pPr>
              <a:defRPr/>
            </a:lvl1pPr>
          </a:lstStyle>
          <a:p>
            <a:pPr>
              <a:defRPr/>
            </a:pPr>
            <a:fld id="{71C9A406-DBB3-45C0-8D91-CF712DFFA2DF}" type="datetimeFigureOut">
              <a:rPr lang="en-US"/>
              <a:pPr>
                <a:defRPr/>
              </a:pPr>
              <a:t>4/4/2019</a:t>
            </a:fld>
            <a:endParaRPr lang="en-US"/>
          </a:p>
        </p:txBody>
      </p:sp>
      <p:sp>
        <p:nvSpPr>
          <p:cNvPr id="17" name="Footer Placeholder 4"/>
          <p:cNvSpPr>
            <a:spLocks noGrp="1"/>
          </p:cNvSpPr>
          <p:nvPr>
            <p:ph type="ftr" sz="quarter" idx="11"/>
          </p:nvPr>
        </p:nvSpPr>
        <p:spPr/>
        <p:txBody>
          <a:bodyPr/>
          <a:lstStyle>
            <a:lvl1pPr>
              <a:defRPr/>
            </a:lvl1pPr>
          </a:lstStyle>
          <a:p>
            <a:pPr>
              <a:defRPr/>
            </a:pPr>
            <a:r>
              <a:rPr lang="en-US"/>
              <a:t>
              </a:t>
            </a:r>
          </a:p>
        </p:txBody>
      </p:sp>
      <p:sp>
        <p:nvSpPr>
          <p:cNvPr id="18" name="Slide Number Placeholder 5"/>
          <p:cNvSpPr>
            <a:spLocks noGrp="1"/>
          </p:cNvSpPr>
          <p:nvPr>
            <p:ph type="sldNum" sz="quarter" idx="12"/>
          </p:nvPr>
        </p:nvSpPr>
        <p:spPr/>
        <p:txBody>
          <a:bodyPr/>
          <a:lstStyle>
            <a:lvl1pPr>
              <a:defRPr/>
            </a:lvl1pPr>
          </a:lstStyle>
          <a:p>
            <a:pPr>
              <a:defRPr/>
            </a:pPr>
            <a:fld id="{281352A9-2491-4B4F-B1C3-08CD38BECBF6}"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grpSp>
        <p:nvGrpSpPr>
          <p:cNvPr id="5" name="Group 2"/>
          <p:cNvGrpSpPr>
            <a:grpSpLocks/>
          </p:cNvGrpSpPr>
          <p:nvPr/>
        </p:nvGrpSpPr>
        <p:grpSpPr bwMode="auto">
          <a:xfrm>
            <a:off x="0" y="0"/>
            <a:ext cx="12192000" cy="6858000"/>
            <a:chOff x="0" y="0"/>
            <a:chExt cx="12192000" cy="6858000"/>
          </a:xfrm>
        </p:grpSpPr>
        <p:sp>
          <p:nvSpPr>
            <p:cNvPr id="6"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a:spLocks noChangeArrowheads="1"/>
            </p:cNvSpPr>
            <p:nvPr/>
          </p:nvSpPr>
          <p:spPr bwMode="gray">
            <a:xfrm rot="-589932">
              <a:off x="8490951" y="4185117"/>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5" name="Freeform 5"/>
            <p:cNvSpPr>
              <a:spLocks noChangeArrowheads="1"/>
            </p:cNvSpPr>
            <p:nvPr/>
          </p:nvSpPr>
          <p:spPr bwMode="gray">
            <a:xfrm>
              <a:off x="455612" y="4241801"/>
              <a:ext cx="11277600" cy="2337161"/>
            </a:xfrm>
            <a:custGeom>
              <a:avLst/>
              <a:gdLst>
                <a:gd name="T0" fmla="*/ 0 w 10000"/>
                <a:gd name="T1" fmla="*/ 0 h 8000"/>
                <a:gd name="T2" fmla="*/ 10000 w 10000"/>
                <a:gd name="T3" fmla="*/ 8000 h 8000"/>
              </a:gdLst>
              <a:ahLst/>
              <a:cxnLst/>
              <a:rect l="T0" t="T1" r="T2" b="T3"/>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w="9525">
              <a:noFill/>
              <a:miter lim="800000"/>
              <a:headEnd/>
              <a:tailEnd/>
            </a:ln>
          </p:spPr>
          <p:txBody>
            <a:bodyPr/>
            <a:lstStyle/>
            <a:p>
              <a:endParaRPr lang="it-IT"/>
            </a:p>
          </p:txBody>
        </p:sp>
        <p:sp>
          <p:nvSpPr>
            <p:cNvPr id="16"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7" name="TextBox 15"/>
          <p:cNvSpPr txBox="1"/>
          <p:nvPr/>
        </p:nvSpPr>
        <p:spPr bwMode="gray">
          <a:xfrm>
            <a:off x="881063" y="608013"/>
            <a:ext cx="801687" cy="1568450"/>
          </a:xfrm>
          <a:prstGeom prst="rect">
            <a:avLst/>
          </a:prstGeom>
          <a:noFill/>
        </p:spPr>
        <p:txBody>
          <a:bodyPr>
            <a:spAutoFit/>
          </a:bodyPr>
          <a:lstStyle/>
          <a:p>
            <a:pPr algn="r" fontAlgn="auto">
              <a:spcBef>
                <a:spcPts val="0"/>
              </a:spcBef>
              <a:spcAft>
                <a:spcPts val="0"/>
              </a:spcAft>
              <a:defRPr/>
            </a:pPr>
            <a:r>
              <a:rPr lang="en-US" sz="9600" dirty="0">
                <a:solidFill>
                  <a:schemeClr val="accent1">
                    <a:lumMod val="60000"/>
                    <a:lumOff val="40000"/>
                  </a:schemeClr>
                </a:solidFill>
                <a:latin typeface="Arial"/>
                <a:cs typeface="Arial"/>
              </a:rPr>
              <a:t>“</a:t>
            </a:r>
          </a:p>
        </p:txBody>
      </p:sp>
      <p:sp>
        <p:nvSpPr>
          <p:cNvPr id="18" name="TextBox 12"/>
          <p:cNvSpPr txBox="1"/>
          <p:nvPr/>
        </p:nvSpPr>
        <p:spPr bwMode="gray">
          <a:xfrm>
            <a:off x="9883775" y="2613025"/>
            <a:ext cx="654050" cy="1570038"/>
          </a:xfrm>
          <a:prstGeom prst="rect">
            <a:avLst/>
          </a:prstGeom>
          <a:noFill/>
        </p:spPr>
        <p:txBody>
          <a:bodyPr>
            <a:spAutoFit/>
          </a:bodyPr>
          <a:lstStyle/>
          <a:p>
            <a:pPr algn="r" fontAlgn="auto">
              <a:spcBef>
                <a:spcPts val="0"/>
              </a:spcBef>
              <a:spcAft>
                <a:spcPts val="0"/>
              </a:spcAft>
              <a:defRPr/>
            </a:pPr>
            <a:r>
              <a:rPr lang="en-US" sz="9600" dirty="0">
                <a:solidFill>
                  <a:schemeClr val="accent1">
                    <a:lumMod val="60000"/>
                    <a:lumOff val="40000"/>
                  </a:schemeClr>
                </a:solidFill>
                <a:latin typeface="Arial"/>
                <a:cs typeface="Arial"/>
              </a:rPr>
              <a:t>”</a:t>
            </a:r>
          </a:p>
        </p:txBody>
      </p:sp>
      <p:sp>
        <p:nvSpPr>
          <p:cNvPr id="19" name="Rectangle 18"/>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581878" y="982134"/>
            <a:ext cx="8453906" cy="2696632"/>
          </a:xfrm>
        </p:spPr>
        <p:txBody>
          <a:bodyPr/>
          <a:lstStyle>
            <a:lvl1pPr>
              <a:defRPr sz="4000"/>
            </a:lvl1pPr>
          </a:lstStyle>
          <a:p>
            <a:r>
              <a:rPr lang="it-IT" smtClean="0"/>
              <a:t>Fare clic per modificare lo stile del titolo</a:t>
            </a:r>
            <a:endParaRPr lang="en-US" dirty="0"/>
          </a:p>
        </p:txBody>
      </p:sp>
      <p:sp>
        <p:nvSpPr>
          <p:cNvPr id="14" name="Text Placeholder 3"/>
          <p:cNvSpPr>
            <a:spLocks noGrp="1"/>
          </p:cNvSpPr>
          <p:nvPr>
            <p:ph type="body" sz="half" idx="13"/>
          </p:nvPr>
        </p:nvSpPr>
        <p:spPr bwMode="gray">
          <a:xfrm>
            <a:off x="1945945" y="3678766"/>
            <a:ext cx="7731219" cy="342174"/>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0" name="Date Placeholder 3"/>
          <p:cNvSpPr>
            <a:spLocks noGrp="1"/>
          </p:cNvSpPr>
          <p:nvPr>
            <p:ph type="dt" sz="half" idx="14"/>
          </p:nvPr>
        </p:nvSpPr>
        <p:spPr/>
        <p:txBody>
          <a:bodyPr/>
          <a:lstStyle>
            <a:lvl1pPr>
              <a:defRPr/>
            </a:lvl1pPr>
          </a:lstStyle>
          <a:p>
            <a:pPr>
              <a:defRPr/>
            </a:pPr>
            <a:fld id="{0F5CFC0C-9951-4E1B-B3FB-C7ED952703EC}" type="datetimeFigureOut">
              <a:rPr lang="en-US"/>
              <a:pPr>
                <a:defRPr/>
              </a:pPr>
              <a:t>4/4/2019</a:t>
            </a:fld>
            <a:endParaRPr lang="en-US"/>
          </a:p>
        </p:txBody>
      </p:sp>
      <p:sp>
        <p:nvSpPr>
          <p:cNvPr id="21" name="Footer Placeholder 4"/>
          <p:cNvSpPr>
            <a:spLocks noGrp="1"/>
          </p:cNvSpPr>
          <p:nvPr>
            <p:ph type="ftr" sz="quarter" idx="15"/>
          </p:nvPr>
        </p:nvSpPr>
        <p:spPr/>
        <p:txBody>
          <a:bodyPr/>
          <a:lstStyle>
            <a:lvl1pPr>
              <a:defRPr/>
            </a:lvl1pPr>
          </a:lstStyle>
          <a:p>
            <a:pPr>
              <a:defRPr/>
            </a:pPr>
            <a:r>
              <a:rPr lang="en-US"/>
              <a:t>
              </a:t>
            </a:r>
          </a:p>
        </p:txBody>
      </p:sp>
      <p:sp>
        <p:nvSpPr>
          <p:cNvPr id="22" name="Slide Number Placeholder 5"/>
          <p:cNvSpPr>
            <a:spLocks noGrp="1"/>
          </p:cNvSpPr>
          <p:nvPr>
            <p:ph type="sldNum" sz="quarter" idx="16"/>
          </p:nvPr>
        </p:nvSpPr>
        <p:spPr/>
        <p:txBody>
          <a:bodyPr/>
          <a:lstStyle>
            <a:lvl1pPr>
              <a:defRPr/>
            </a:lvl1pPr>
          </a:lstStyle>
          <a:p>
            <a:pPr>
              <a:defRPr/>
            </a:pPr>
            <a:fld id="{84623D1E-5ACD-4D43-83FD-ADD1AEFBE729}" type="slidenum">
              <a:rPr lang="en-US"/>
              <a:pPr>
                <a:defRPr/>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grpSp>
        <p:nvGrpSpPr>
          <p:cNvPr id="4" name="Group 8"/>
          <p:cNvGrpSpPr>
            <a:grpSpLocks/>
          </p:cNvGrpSpPr>
          <p:nvPr/>
        </p:nvGrpSpPr>
        <p:grpSpPr bwMode="auto">
          <a:xfrm>
            <a:off x="0" y="0"/>
            <a:ext cx="12192000" cy="6858000"/>
            <a:chOff x="0" y="0"/>
            <a:chExt cx="12192000" cy="6858000"/>
          </a:xfrm>
        </p:grpSpPr>
        <p:sp>
          <p:nvSpPr>
            <p:cNvPr id="5"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a:spLocks noChangeArrowheads="1"/>
            </p:cNvSpPr>
            <p:nvPr/>
          </p:nvSpPr>
          <p:spPr bwMode="gray">
            <a:xfrm rot="-589932">
              <a:off x="8490951" y="4193583"/>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2" name="Freeform 5"/>
            <p:cNvSpPr>
              <a:spLocks noChangeArrowheads="1"/>
            </p:cNvSpPr>
            <p:nvPr/>
          </p:nvSpPr>
          <p:spPr bwMode="gray">
            <a:xfrm>
              <a:off x="455612" y="4241801"/>
              <a:ext cx="11277600" cy="2337161"/>
            </a:xfrm>
            <a:custGeom>
              <a:avLst/>
              <a:gdLst>
                <a:gd name="T0" fmla="*/ 0 w 10000"/>
                <a:gd name="T1" fmla="*/ 0 h 8000"/>
                <a:gd name="T2" fmla="*/ 10000 w 10000"/>
                <a:gd name="T3" fmla="*/ 8000 h 8000"/>
              </a:gdLst>
              <a:ahLst/>
              <a:cxnLst/>
              <a:rect l="T0" t="T1" r="T2" b="T3"/>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w="9525">
              <a:noFill/>
              <a:miter lim="800000"/>
              <a:headEnd/>
              <a:tailEnd/>
            </a:ln>
          </p:spPr>
          <p:txBody>
            <a:bodyPr/>
            <a:lstStyle/>
            <a:p>
              <a:endParaRPr lang="it-IT"/>
            </a:p>
          </p:txBody>
        </p:sp>
        <p:sp>
          <p:nvSpPr>
            <p:cNvPr id="13"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4"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5024967"/>
            <a:ext cx="8825659" cy="860400"/>
          </a:xfrm>
        </p:spPr>
        <p:txBody>
          <a:bodyPr/>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15" name="Date Placeholder 3"/>
          <p:cNvSpPr>
            <a:spLocks noGrp="1"/>
          </p:cNvSpPr>
          <p:nvPr>
            <p:ph type="dt" sz="half" idx="10"/>
          </p:nvPr>
        </p:nvSpPr>
        <p:spPr/>
        <p:txBody>
          <a:bodyPr/>
          <a:lstStyle>
            <a:lvl1pPr>
              <a:defRPr/>
            </a:lvl1pPr>
          </a:lstStyle>
          <a:p>
            <a:pPr>
              <a:defRPr/>
            </a:pPr>
            <a:fld id="{4A700CF7-2788-47F7-AC0D-96F659121069}" type="datetimeFigureOut">
              <a:rPr lang="en-US"/>
              <a:pPr>
                <a:defRPr/>
              </a:pPr>
              <a:t>4/4/2019</a:t>
            </a:fld>
            <a:endParaRPr lang="en-US"/>
          </a:p>
        </p:txBody>
      </p:sp>
      <p:sp>
        <p:nvSpPr>
          <p:cNvPr id="16" name="Footer Placeholder 4"/>
          <p:cNvSpPr>
            <a:spLocks noGrp="1"/>
          </p:cNvSpPr>
          <p:nvPr>
            <p:ph type="ftr" sz="quarter" idx="11"/>
          </p:nvPr>
        </p:nvSpPr>
        <p:spPr/>
        <p:txBody>
          <a:bodyPr/>
          <a:lstStyle>
            <a:lvl1pPr>
              <a:defRPr/>
            </a:lvl1pPr>
          </a:lstStyle>
          <a:p>
            <a:pPr>
              <a:defRPr/>
            </a:pPr>
            <a:r>
              <a:rPr lang="en-US"/>
              <a:t>
              </a:t>
            </a:r>
          </a:p>
        </p:txBody>
      </p:sp>
      <p:sp>
        <p:nvSpPr>
          <p:cNvPr id="17" name="Slide Number Placeholder 5"/>
          <p:cNvSpPr>
            <a:spLocks noGrp="1"/>
          </p:cNvSpPr>
          <p:nvPr>
            <p:ph type="sldNum" sz="quarter" idx="12"/>
          </p:nvPr>
        </p:nvSpPr>
        <p:spPr/>
        <p:txBody>
          <a:bodyPr/>
          <a:lstStyle>
            <a:lvl1pPr>
              <a:defRPr/>
            </a:lvl1pPr>
          </a:lstStyle>
          <a:p>
            <a:pPr>
              <a:defRPr/>
            </a:pPr>
            <a:fld id="{B86E1269-8C54-4D78-BA6A-7CE7A1CF09EC}" type="slidenum">
              <a:rPr lang="en-US"/>
              <a:pPr>
                <a:defRPr/>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cxnSp>
        <p:nvCxnSpPr>
          <p:cNvPr id="9" name="Straight Connector 16"/>
          <p:cNvCxnSpPr/>
          <p:nvPr/>
        </p:nvCxnSpPr>
        <p:spPr>
          <a:xfrm>
            <a:off x="4403725"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7772400"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54954" y="973668"/>
            <a:ext cx="8825659" cy="706964"/>
          </a:xfrm>
        </p:spPr>
        <p:txBody>
          <a:bodyPr/>
          <a:lstStyle>
            <a:lvl1pP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1154953" y="3179764"/>
            <a:ext cx="3141879" cy="284729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4512721" y="3179763"/>
            <a:ext cx="3147009" cy="284729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888329" y="3179762"/>
            <a:ext cx="3145536" cy="284729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Date Placeholder 6"/>
          <p:cNvSpPr>
            <a:spLocks noGrp="1"/>
          </p:cNvSpPr>
          <p:nvPr>
            <p:ph type="dt" sz="half" idx="18"/>
          </p:nvPr>
        </p:nvSpPr>
        <p:spPr/>
        <p:txBody>
          <a:bodyPr/>
          <a:lstStyle>
            <a:lvl1pPr>
              <a:defRPr/>
            </a:lvl1pPr>
          </a:lstStyle>
          <a:p>
            <a:pPr>
              <a:defRPr/>
            </a:pPr>
            <a:fld id="{6332F212-C6F5-4457-BCF5-8020BCA11A9F}" type="datetimeFigureOut">
              <a:rPr lang="en-US"/>
              <a:pPr>
                <a:defRPr/>
              </a:pPr>
              <a:t>4/4/2019</a:t>
            </a:fld>
            <a:endParaRPr lang="en-US"/>
          </a:p>
        </p:txBody>
      </p:sp>
      <p:sp>
        <p:nvSpPr>
          <p:cNvPr id="12" name="Footer Placeholder 7"/>
          <p:cNvSpPr>
            <a:spLocks noGrp="1"/>
          </p:cNvSpPr>
          <p:nvPr>
            <p:ph type="ftr" sz="quarter" idx="19"/>
          </p:nvPr>
        </p:nvSpPr>
        <p:spPr/>
        <p:txBody>
          <a:bodyPr/>
          <a:lstStyle>
            <a:lvl1pPr>
              <a:defRPr/>
            </a:lvl1pPr>
          </a:lstStyle>
          <a:p>
            <a:pPr>
              <a:defRPr/>
            </a:pPr>
            <a:r>
              <a:rPr lang="en-US"/>
              <a:t>
              </a:t>
            </a:r>
          </a:p>
        </p:txBody>
      </p:sp>
      <p:sp>
        <p:nvSpPr>
          <p:cNvPr id="13" name="Slide Number Placeholder 8"/>
          <p:cNvSpPr>
            <a:spLocks noGrp="1"/>
          </p:cNvSpPr>
          <p:nvPr>
            <p:ph type="sldNum" sz="quarter" idx="20"/>
          </p:nvPr>
        </p:nvSpPr>
        <p:spPr/>
        <p:txBody>
          <a:bodyPr/>
          <a:lstStyle>
            <a:lvl1pPr>
              <a:defRPr/>
            </a:lvl1pPr>
          </a:lstStyle>
          <a:p>
            <a:pPr>
              <a:defRPr/>
            </a:pPr>
            <a:fld id="{B3D507C4-EB06-4A7E-9F0F-899C1065BE45}" type="slidenum">
              <a:rPr lang="en-US"/>
              <a:pPr>
                <a:defRPr/>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cxnSp>
        <p:nvCxnSpPr>
          <p:cNvPr id="12" name="Straight Connector 42"/>
          <p:cNvCxnSpPr/>
          <p:nvPr/>
        </p:nvCxnSpPr>
        <p:spPr>
          <a:xfrm>
            <a:off x="4405313"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43"/>
          <p:cNvCxnSpPr/>
          <p:nvPr/>
        </p:nvCxnSpPr>
        <p:spPr>
          <a:xfrm>
            <a:off x="7797800"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54954" y="973668"/>
            <a:ext cx="8825659" cy="706964"/>
          </a:xfrm>
        </p:spPr>
        <p:txBody>
          <a:bodyPr/>
          <a:lstStyle>
            <a:lvl1pP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smtClean="0"/>
              <a:t>Fare clic sull'icona per inserire un'immagine</a:t>
            </a:r>
            <a:endParaRPr lang="en-US" noProof="0" dirty="0"/>
          </a:p>
        </p:txBody>
      </p:sp>
      <p:sp>
        <p:nvSpPr>
          <p:cNvPr id="22" name="Text Placeholder 3"/>
          <p:cNvSpPr>
            <a:spLocks noGrp="1"/>
          </p:cNvSpPr>
          <p:nvPr>
            <p:ph type="body" sz="half" idx="18"/>
          </p:nvPr>
        </p:nvSpPr>
        <p:spPr>
          <a:xfrm>
            <a:off x="1154954" y="5109106"/>
            <a:ext cx="3050438" cy="91795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smtClean="0"/>
              <a:t>Fare clic sull'icona per inserire un'immagine</a:t>
            </a:r>
            <a:endParaRPr lang="en-US" noProof="0" dirty="0"/>
          </a:p>
        </p:txBody>
      </p:sp>
      <p:sp>
        <p:nvSpPr>
          <p:cNvPr id="23" name="Text Placeholder 3"/>
          <p:cNvSpPr>
            <a:spLocks noGrp="1"/>
          </p:cNvSpPr>
          <p:nvPr>
            <p:ph type="body" sz="half" idx="19"/>
          </p:nvPr>
        </p:nvSpPr>
        <p:spPr>
          <a:xfrm>
            <a:off x="4570172" y="5109105"/>
            <a:ext cx="3050438" cy="91795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smtClean="0"/>
              <a:t>Fare clic sull'icona per inserire un'immagine</a:t>
            </a:r>
            <a:endParaRPr lang="en-US" noProof="0" dirty="0"/>
          </a:p>
        </p:txBody>
      </p:sp>
      <p:sp>
        <p:nvSpPr>
          <p:cNvPr id="24" name="Text Placeholder 3"/>
          <p:cNvSpPr>
            <a:spLocks noGrp="1"/>
          </p:cNvSpPr>
          <p:nvPr>
            <p:ph type="body" sz="half" idx="20"/>
          </p:nvPr>
        </p:nvSpPr>
        <p:spPr>
          <a:xfrm>
            <a:off x="7982775" y="5109104"/>
            <a:ext cx="3051096" cy="91795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5" name="Date Placeholder 6"/>
          <p:cNvSpPr>
            <a:spLocks noGrp="1"/>
          </p:cNvSpPr>
          <p:nvPr>
            <p:ph type="dt" sz="half" idx="23"/>
          </p:nvPr>
        </p:nvSpPr>
        <p:spPr/>
        <p:txBody>
          <a:bodyPr/>
          <a:lstStyle>
            <a:lvl1pPr>
              <a:defRPr/>
            </a:lvl1pPr>
          </a:lstStyle>
          <a:p>
            <a:pPr>
              <a:defRPr/>
            </a:pPr>
            <a:fld id="{DE2EF955-6D2A-46F9-B03D-A6A78D1A1002}" type="datetimeFigureOut">
              <a:rPr lang="en-US"/>
              <a:pPr>
                <a:defRPr/>
              </a:pPr>
              <a:t>4/4/2019</a:t>
            </a:fld>
            <a:endParaRPr lang="en-US"/>
          </a:p>
        </p:txBody>
      </p:sp>
      <p:sp>
        <p:nvSpPr>
          <p:cNvPr id="16" name="Footer Placeholder 7"/>
          <p:cNvSpPr>
            <a:spLocks noGrp="1"/>
          </p:cNvSpPr>
          <p:nvPr>
            <p:ph type="ftr" sz="quarter" idx="24"/>
          </p:nvPr>
        </p:nvSpPr>
        <p:spPr>
          <a:xfrm>
            <a:off x="560388" y="6391275"/>
            <a:ext cx="3644900" cy="304800"/>
          </a:xfrm>
        </p:spPr>
        <p:txBody>
          <a:bodyPr/>
          <a:lstStyle>
            <a:lvl1pPr>
              <a:defRPr/>
            </a:lvl1pPr>
          </a:lstStyle>
          <a:p>
            <a:pPr>
              <a:defRPr/>
            </a:pPr>
            <a:r>
              <a:rPr lang="en-US"/>
              <a:t>
              </a:t>
            </a:r>
          </a:p>
        </p:txBody>
      </p:sp>
      <p:sp>
        <p:nvSpPr>
          <p:cNvPr id="17" name="Slide Number Placeholder 8"/>
          <p:cNvSpPr>
            <a:spLocks noGrp="1"/>
          </p:cNvSpPr>
          <p:nvPr>
            <p:ph type="sldNum" sz="quarter" idx="25"/>
          </p:nvPr>
        </p:nvSpPr>
        <p:spPr/>
        <p:txBody>
          <a:bodyPr/>
          <a:lstStyle>
            <a:lvl1pPr>
              <a:defRPr/>
            </a:lvl1pPr>
          </a:lstStyle>
          <a:p>
            <a:pPr>
              <a:defRPr/>
            </a:pPr>
            <a:fld id="{95412591-44B2-4FD7-8424-A73F80CE172A}" type="slidenum">
              <a:rPr lang="en-US"/>
              <a:pPr>
                <a:defRPr/>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10694988" y="6391275"/>
            <a:ext cx="990600" cy="304800"/>
          </a:xfrm>
        </p:spPr>
        <p:txBody>
          <a:bodyPr/>
          <a:lstStyle>
            <a:lvl1pPr>
              <a:defRPr/>
            </a:lvl1pPr>
          </a:lstStyle>
          <a:p>
            <a:pPr>
              <a:defRPr/>
            </a:pPr>
            <a:fld id="{CE18C62D-BAC4-4E8C-AF63-56DD3296F7BE}"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a:t>
            </a:r>
          </a:p>
        </p:txBody>
      </p:sp>
      <p:sp>
        <p:nvSpPr>
          <p:cNvPr id="6" name="Slide Number Placeholder 5"/>
          <p:cNvSpPr>
            <a:spLocks noGrp="1"/>
          </p:cNvSpPr>
          <p:nvPr>
            <p:ph type="sldNum" sz="quarter" idx="12"/>
          </p:nvPr>
        </p:nvSpPr>
        <p:spPr/>
        <p:txBody>
          <a:bodyPr/>
          <a:lstStyle>
            <a:lvl1pPr>
              <a:defRPr/>
            </a:lvl1pPr>
          </a:lstStyle>
          <a:p>
            <a:pPr>
              <a:defRPr/>
            </a:pPr>
            <a:fld id="{B3856B33-CDD8-4B34-81EB-F541D3A2E3A4}" type="slidenum">
              <a:rPr lang="en-US"/>
              <a:pPr>
                <a:defRPr/>
              </a:pPr>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4" name="Group 8"/>
          <p:cNvGrpSpPr>
            <a:grpSpLocks/>
          </p:cNvGrpSpPr>
          <p:nvPr/>
        </p:nvGrpSpPr>
        <p:grpSpPr bwMode="auto">
          <a:xfrm>
            <a:off x="0" y="0"/>
            <a:ext cx="12192000" cy="6858000"/>
            <a:chOff x="0" y="0"/>
            <a:chExt cx="12192000" cy="6858000"/>
          </a:xfrm>
        </p:grpSpPr>
        <p:sp>
          <p:nvSpPr>
            <p:cNvPr id="5"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6"/>
            <p:cNvSpPr/>
            <p:nvPr/>
          </p:nvSpPr>
          <p:spPr bwMode="gray">
            <a:xfrm>
              <a:off x="414338" y="401638"/>
              <a:ext cx="6511925"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a:spLocks noChangeArrowheads="1"/>
            </p:cNvSpPr>
            <p:nvPr/>
          </p:nvSpPr>
          <p:spPr bwMode="gray">
            <a:xfrm rot="5101749">
              <a:off x="6294738" y="4577737"/>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3" name="Freeform 5"/>
            <p:cNvSpPr>
              <a:spLocks noChangeArrowheads="1"/>
            </p:cNvSpPr>
            <p:nvPr/>
          </p:nvSpPr>
          <p:spPr bwMode="gray">
            <a:xfrm rot="5400000">
              <a:off x="4449232" y="2801721"/>
              <a:ext cx="6053670" cy="1254558"/>
            </a:xfrm>
            <a:custGeom>
              <a:avLst/>
              <a:gdLst>
                <a:gd name="T0" fmla="*/ 0 w 10000"/>
                <a:gd name="T1" fmla="*/ 0 h 8000"/>
                <a:gd name="T2" fmla="*/ 10000 w 10000"/>
                <a:gd name="T3" fmla="*/ 8000 h 8000"/>
              </a:gdLst>
              <a:ahLst/>
              <a:cxnLst/>
              <a:rect l="T0" t="T1" r="T2" b="T3"/>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w="9525">
              <a:noFill/>
              <a:miter lim="800000"/>
              <a:headEnd/>
              <a:tailEnd/>
            </a:ln>
          </p:spPr>
          <p:txBody>
            <a:bodyPr/>
            <a:lstStyle/>
            <a:p>
              <a:endParaRPr lang="it-IT"/>
            </a:p>
          </p:txBody>
        </p:sp>
        <p:sp>
          <p:nvSpPr>
            <p:cNvPr id="14"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5"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585235" y="1278467"/>
            <a:ext cx="1409965" cy="474859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6" name="Date Placeholder 3"/>
          <p:cNvSpPr>
            <a:spLocks noGrp="1"/>
          </p:cNvSpPr>
          <p:nvPr>
            <p:ph type="dt" sz="half" idx="10"/>
          </p:nvPr>
        </p:nvSpPr>
        <p:spPr>
          <a:xfrm>
            <a:off x="10653713" y="6391275"/>
            <a:ext cx="992187" cy="304800"/>
          </a:xfrm>
        </p:spPr>
        <p:txBody>
          <a:bodyPr/>
          <a:lstStyle>
            <a:lvl1pPr>
              <a:defRPr/>
            </a:lvl1pPr>
          </a:lstStyle>
          <a:p>
            <a:pPr>
              <a:defRPr/>
            </a:pPr>
            <a:fld id="{3036237B-3966-42FD-9787-BEB8DB01025B}" type="datetimeFigureOut">
              <a:rPr lang="en-US"/>
              <a:pPr>
                <a:defRPr/>
              </a:pPr>
              <a:t>4/4/2019</a:t>
            </a:fld>
            <a:endParaRPr lang="en-US"/>
          </a:p>
        </p:txBody>
      </p:sp>
      <p:sp>
        <p:nvSpPr>
          <p:cNvPr id="17" name="Footer Placeholder 4"/>
          <p:cNvSpPr>
            <a:spLocks noGrp="1"/>
          </p:cNvSpPr>
          <p:nvPr>
            <p:ph type="ftr" sz="quarter" idx="11"/>
          </p:nvPr>
        </p:nvSpPr>
        <p:spPr/>
        <p:txBody>
          <a:bodyPr/>
          <a:lstStyle>
            <a:lvl1pPr>
              <a:defRPr/>
            </a:lvl1pPr>
          </a:lstStyle>
          <a:p>
            <a:pPr>
              <a:defRPr/>
            </a:pPr>
            <a:r>
              <a:rPr lang="en-US"/>
              <a:t>
              </a:t>
            </a:r>
          </a:p>
        </p:txBody>
      </p:sp>
      <p:sp>
        <p:nvSpPr>
          <p:cNvPr id="18" name="Slide Number Placeholder 5"/>
          <p:cNvSpPr>
            <a:spLocks noGrp="1"/>
          </p:cNvSpPr>
          <p:nvPr>
            <p:ph type="sldNum" sz="quarter" idx="12"/>
          </p:nvPr>
        </p:nvSpPr>
        <p:spPr/>
        <p:txBody>
          <a:bodyPr/>
          <a:lstStyle>
            <a:lvl1pPr>
              <a:defRPr/>
            </a:lvl1pPr>
          </a:lstStyle>
          <a:p>
            <a:pPr>
              <a:defRPr/>
            </a:pPr>
            <a:fld id="{AB97B819-60DF-4DBE-BFAD-D1DB65470ED4}" type="slidenum">
              <a:rPr lang="en-US"/>
              <a:pPr>
                <a:defRPr/>
              </a:pPr>
              <a:t>‹N›</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55700" y="973138"/>
            <a:ext cx="8761413" cy="708025"/>
          </a:xfrm>
        </p:spPr>
        <p:txBody>
          <a:bodyPr/>
          <a:lstStyle/>
          <a:p>
            <a:r>
              <a:rPr lang="en-US"/>
              <a:t>Fare clic per modificare lo stile del titolo</a:t>
            </a:r>
            <a:endParaRPr lang="it-IT"/>
          </a:p>
        </p:txBody>
      </p:sp>
      <p:sp>
        <p:nvSpPr>
          <p:cNvPr id="3" name="Segnaposto tabella 2"/>
          <p:cNvSpPr>
            <a:spLocks noGrp="1"/>
          </p:cNvSpPr>
          <p:nvPr>
            <p:ph type="tbl" idx="1"/>
          </p:nvPr>
        </p:nvSpPr>
        <p:spPr>
          <a:xfrm>
            <a:off x="1155700" y="2603500"/>
            <a:ext cx="8761413" cy="3416300"/>
          </a:xfrm>
        </p:spPr>
        <p:txBody>
          <a:bodyPr/>
          <a:lstStyle/>
          <a:p>
            <a:endParaRPr lang="it-IT"/>
          </a:p>
        </p:txBody>
      </p:sp>
      <p:sp>
        <p:nvSpPr>
          <p:cNvPr id="4" name="Segnaposto data 3"/>
          <p:cNvSpPr>
            <a:spLocks noGrp="1"/>
          </p:cNvSpPr>
          <p:nvPr>
            <p:ph type="dt" sz="half" idx="10"/>
          </p:nvPr>
        </p:nvSpPr>
        <p:spPr>
          <a:xfrm>
            <a:off x="10653713" y="6391275"/>
            <a:ext cx="990600" cy="304800"/>
          </a:xfrm>
        </p:spPr>
        <p:txBody>
          <a:bodyPr/>
          <a:lstStyle>
            <a:lvl1pPr>
              <a:defRPr/>
            </a:lvl1pPr>
          </a:lstStyle>
          <a:p>
            <a:pPr>
              <a:defRPr/>
            </a:pPr>
            <a:fld id="{58468CEA-9BFD-496D-B0FC-6EC1790EC9CA}" type="datetimeFigureOut">
              <a:rPr lang="en-US"/>
              <a:pPr>
                <a:defRPr/>
              </a:pPr>
              <a:t>4/4/2019</a:t>
            </a:fld>
            <a:endParaRPr lang="en-US"/>
          </a:p>
        </p:txBody>
      </p:sp>
      <p:sp>
        <p:nvSpPr>
          <p:cNvPr id="5" name="Segnaposto piè di pagina 4"/>
          <p:cNvSpPr>
            <a:spLocks noGrp="1"/>
          </p:cNvSpPr>
          <p:nvPr>
            <p:ph type="ftr" sz="quarter" idx="11"/>
          </p:nvPr>
        </p:nvSpPr>
        <p:spPr>
          <a:xfrm>
            <a:off x="560388" y="6391275"/>
            <a:ext cx="3860800" cy="304800"/>
          </a:xfrm>
        </p:spPr>
        <p:txBody>
          <a:bodyPr/>
          <a:lstStyle>
            <a:lvl1pPr>
              <a:defRPr/>
            </a:lvl1pPr>
          </a:lstStyle>
          <a:p>
            <a:pPr>
              <a:defRPr/>
            </a:pPr>
            <a:r>
              <a:rPr lang="en-US"/>
              <a:t>
              </a:t>
            </a:r>
          </a:p>
        </p:txBody>
      </p:sp>
      <p:sp>
        <p:nvSpPr>
          <p:cNvPr id="6" name="Segnaposto numero diapositiva 5"/>
          <p:cNvSpPr>
            <a:spLocks noGrp="1"/>
          </p:cNvSpPr>
          <p:nvPr>
            <p:ph type="sldNum" sz="quarter" idx="12"/>
          </p:nvPr>
        </p:nvSpPr>
        <p:spPr>
          <a:xfrm>
            <a:off x="10352088" y="295275"/>
            <a:ext cx="838200" cy="768350"/>
          </a:xfrm>
        </p:spPr>
        <p:txBody>
          <a:bodyPr/>
          <a:lstStyle>
            <a:lvl1pPr>
              <a:defRPr/>
            </a:lvl1pPr>
          </a:lstStyle>
          <a:p>
            <a:pPr>
              <a:defRPr/>
            </a:pPr>
            <a:fld id="{B3CC3136-4E2C-4383-9A24-ABF93F05339F}"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A65449DA-881D-4B71-A4CE-1291C9EB6374}" type="datetimeFigureOut">
              <a:rPr lang="en-US"/>
              <a:pPr>
                <a:defRPr/>
              </a:pPr>
              <a:t>4/4/2019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
              </a:t>
            </a:r>
          </a:p>
        </p:txBody>
      </p:sp>
      <p:sp>
        <p:nvSpPr>
          <p:cNvPr id="6" name="Slide Number Placeholder 5"/>
          <p:cNvSpPr>
            <a:spLocks noGrp="1"/>
          </p:cNvSpPr>
          <p:nvPr>
            <p:ph type="sldNum" sz="quarter" idx="12"/>
          </p:nvPr>
        </p:nvSpPr>
        <p:spPr/>
        <p:txBody>
          <a:bodyPr/>
          <a:lstStyle>
            <a:lvl1pPr>
              <a:defRPr/>
            </a:lvl1pPr>
          </a:lstStyle>
          <a:p>
            <a:pPr>
              <a:defRPr/>
            </a:pPr>
            <a:fld id="{2EBB0DB6-20EC-4B7E-8FA8-E442DEA1BE42}"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4" name="Group 7"/>
          <p:cNvGrpSpPr>
            <a:grpSpLocks/>
          </p:cNvGrpSpPr>
          <p:nvPr/>
        </p:nvGrpSpPr>
        <p:grpSpPr bwMode="auto">
          <a:xfrm>
            <a:off x="0" y="0"/>
            <a:ext cx="12192000" cy="6858000"/>
            <a:chOff x="0" y="0"/>
            <a:chExt cx="12192000" cy="6858000"/>
          </a:xfrm>
        </p:grpSpPr>
        <p:sp>
          <p:nvSpPr>
            <p:cNvPr id="5"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9"/>
            <p:cNvSpPr/>
            <p:nvPr/>
          </p:nvSpPr>
          <p:spPr bwMode="gray">
            <a:xfrm>
              <a:off x="7289800" y="401638"/>
              <a:ext cx="4478338"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a:spLocks noChangeArrowheads="1"/>
            </p:cNvSpPr>
            <p:nvPr/>
          </p:nvSpPr>
          <p:spPr bwMode="gray">
            <a:xfrm rot="-5400000">
              <a:off x="3787244" y="2801721"/>
              <a:ext cx="6053670" cy="1254558"/>
            </a:xfrm>
            <a:custGeom>
              <a:avLst/>
              <a:gdLst>
                <a:gd name="T0" fmla="*/ 0 w 10000"/>
                <a:gd name="T1" fmla="*/ 0 h 8000"/>
                <a:gd name="T2" fmla="*/ 10000 w 10000"/>
                <a:gd name="T3" fmla="*/ 8000 h 8000"/>
              </a:gdLst>
              <a:ahLst/>
              <a:cxnLst/>
              <a:rect l="T0" t="T1" r="T2" b="T3"/>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w="9525">
              <a:noFill/>
              <a:miter lim="800000"/>
              <a:headEnd/>
              <a:tailEnd/>
            </a:ln>
          </p:spPr>
          <p:txBody>
            <a:bodyPr/>
            <a:lstStyle/>
            <a:p>
              <a:endParaRPr lang="it-IT"/>
            </a:p>
          </p:txBody>
        </p:sp>
        <p:sp>
          <p:nvSpPr>
            <p:cNvPr id="13" name="Freeform 5"/>
            <p:cNvSpPr>
              <a:spLocks noChangeArrowheads="1"/>
            </p:cNvSpPr>
            <p:nvPr/>
          </p:nvSpPr>
          <p:spPr bwMode="gray">
            <a:xfrm rot="-5677511">
              <a:off x="4698352" y="1826078"/>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4"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5" name="Rectangle 15"/>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4" y="2677645"/>
            <a:ext cx="4351025" cy="2283824"/>
          </a:xfrm>
        </p:spPr>
        <p:txBody>
          <a:bodyPr/>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16" name="Date Placeholder 3"/>
          <p:cNvSpPr>
            <a:spLocks noGrp="1"/>
          </p:cNvSpPr>
          <p:nvPr>
            <p:ph type="dt" sz="half" idx="10"/>
          </p:nvPr>
        </p:nvSpPr>
        <p:spPr/>
        <p:txBody>
          <a:bodyPr/>
          <a:lstStyle>
            <a:lvl1pPr>
              <a:defRPr/>
            </a:lvl1pPr>
          </a:lstStyle>
          <a:p>
            <a:pPr>
              <a:defRPr/>
            </a:pPr>
            <a:fld id="{BBD4C43D-4F52-45F4-B216-6E910E113AFC}" type="datetimeFigureOut">
              <a:rPr lang="en-US"/>
              <a:pPr>
                <a:defRPr/>
              </a:pPr>
              <a:t>4/4/2019</a:t>
            </a:fld>
            <a:endParaRPr lang="en-US"/>
          </a:p>
        </p:txBody>
      </p:sp>
      <p:sp>
        <p:nvSpPr>
          <p:cNvPr id="17" name="Footer Placeholder 4"/>
          <p:cNvSpPr>
            <a:spLocks noGrp="1"/>
          </p:cNvSpPr>
          <p:nvPr>
            <p:ph type="ftr" sz="quarter" idx="11"/>
          </p:nvPr>
        </p:nvSpPr>
        <p:spPr/>
        <p:txBody>
          <a:bodyPr/>
          <a:lstStyle>
            <a:lvl1pPr>
              <a:defRPr/>
            </a:lvl1pPr>
          </a:lstStyle>
          <a:p>
            <a:pPr>
              <a:defRPr/>
            </a:pPr>
            <a:r>
              <a:rPr lang="en-US"/>
              <a:t>
              </a:t>
            </a:r>
          </a:p>
        </p:txBody>
      </p:sp>
      <p:sp>
        <p:nvSpPr>
          <p:cNvPr id="18" name="Slide Number Placeholder 5"/>
          <p:cNvSpPr>
            <a:spLocks noGrp="1"/>
          </p:cNvSpPr>
          <p:nvPr>
            <p:ph type="sldNum" sz="quarter" idx="12"/>
          </p:nvPr>
        </p:nvSpPr>
        <p:spPr/>
        <p:txBody>
          <a:bodyPr/>
          <a:lstStyle>
            <a:lvl1pPr>
              <a:defRPr/>
            </a:lvl1pPr>
          </a:lstStyle>
          <a:p>
            <a:pPr>
              <a:defRPr/>
            </a:pPr>
            <a:fld id="{6F07A4DD-1E58-4D80-B68F-CB58A4EF5A74}"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fld id="{9BD2BBDC-623F-466B-BAD6-EEE3C313971E}" type="datetimeFigureOut">
              <a:rPr lang="en-US"/>
              <a:pPr>
                <a:defRPr/>
              </a:pPr>
              <a:t>4/4/2019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
              </a:t>
            </a:r>
          </a:p>
        </p:txBody>
      </p:sp>
      <p:sp>
        <p:nvSpPr>
          <p:cNvPr id="7" name="Slide Number Placeholder 5"/>
          <p:cNvSpPr>
            <a:spLocks noGrp="1"/>
          </p:cNvSpPr>
          <p:nvPr>
            <p:ph type="sldNum" sz="quarter" idx="12"/>
          </p:nvPr>
        </p:nvSpPr>
        <p:spPr/>
        <p:txBody>
          <a:bodyPr/>
          <a:lstStyle>
            <a:lvl1pPr>
              <a:defRPr/>
            </a:lvl1pPr>
          </a:lstStyle>
          <a:p>
            <a:pPr>
              <a:defRPr/>
            </a:pPr>
            <a:fld id="{B912456D-5151-4C1D-BDA2-653E80CE06F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lvl1pPr>
              <a:defRPr/>
            </a:lvl1pPr>
          </a:lstStyle>
          <a:p>
            <a:pPr>
              <a:defRPr/>
            </a:pPr>
            <a:fld id="{CA1C3C20-95FE-4621-A10E-6ACDA030CAFF}" type="datetimeFigureOut">
              <a:rPr lang="en-US"/>
              <a:pPr>
                <a:defRPr/>
              </a:pPr>
              <a:t>4/4/2019</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
              </a:t>
            </a:r>
          </a:p>
        </p:txBody>
      </p:sp>
      <p:sp>
        <p:nvSpPr>
          <p:cNvPr id="9" name="Slide Number Placeholder 5"/>
          <p:cNvSpPr>
            <a:spLocks noGrp="1"/>
          </p:cNvSpPr>
          <p:nvPr>
            <p:ph type="sldNum" sz="quarter" idx="12"/>
          </p:nvPr>
        </p:nvSpPr>
        <p:spPr/>
        <p:txBody>
          <a:bodyPr/>
          <a:lstStyle>
            <a:lvl1pPr>
              <a:defRPr/>
            </a:lvl1pPr>
          </a:lstStyle>
          <a:p>
            <a:pPr>
              <a:defRPr/>
            </a:pPr>
            <a:fld id="{CD85E047-89FB-48E0-B8F8-1E09BC1A7483}"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it-IT" smtClean="0"/>
              <a:t>Fare clic per modificare lo stile del titolo</a:t>
            </a:r>
            <a:endParaRPr lang="en-US" dirty="0"/>
          </a:p>
        </p:txBody>
      </p:sp>
      <p:sp>
        <p:nvSpPr>
          <p:cNvPr id="3" name="Date Placeholder 3"/>
          <p:cNvSpPr>
            <a:spLocks noGrp="1"/>
          </p:cNvSpPr>
          <p:nvPr>
            <p:ph type="dt" sz="half" idx="10"/>
          </p:nvPr>
        </p:nvSpPr>
        <p:spPr/>
        <p:txBody>
          <a:bodyPr/>
          <a:lstStyle>
            <a:lvl1pPr>
              <a:defRPr/>
            </a:lvl1pPr>
          </a:lstStyle>
          <a:p>
            <a:pPr>
              <a:defRPr/>
            </a:pPr>
            <a:fld id="{4C488FC9-2019-4054-AB31-B74C7A4215A4}" type="datetimeFigureOut">
              <a:rPr lang="en-US"/>
              <a:pPr>
                <a:defRPr/>
              </a:pPr>
              <a:t>4/4/2019</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
              </a:t>
            </a:r>
          </a:p>
        </p:txBody>
      </p:sp>
      <p:sp>
        <p:nvSpPr>
          <p:cNvPr id="5" name="Slide Number Placeholder 5"/>
          <p:cNvSpPr>
            <a:spLocks noGrp="1"/>
          </p:cNvSpPr>
          <p:nvPr>
            <p:ph type="sldNum" sz="quarter" idx="12"/>
          </p:nvPr>
        </p:nvSpPr>
        <p:spPr/>
        <p:txBody>
          <a:bodyPr/>
          <a:lstStyle>
            <a:lvl1pPr>
              <a:defRPr/>
            </a:lvl1pPr>
          </a:lstStyle>
          <a:p>
            <a:pPr>
              <a:defRPr/>
            </a:pPr>
            <a:fld id="{B2405215-AE4D-4B70-8E25-6354E2BEE0A9}"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Date Placeholder 1"/>
          <p:cNvSpPr>
            <a:spLocks noGrp="1"/>
          </p:cNvSpPr>
          <p:nvPr>
            <p:ph type="dt" sz="half" idx="10"/>
          </p:nvPr>
        </p:nvSpPr>
        <p:spPr/>
        <p:txBody>
          <a:bodyPr/>
          <a:lstStyle>
            <a:lvl1pPr>
              <a:defRPr/>
            </a:lvl1pPr>
          </a:lstStyle>
          <a:p>
            <a:pPr>
              <a:defRPr/>
            </a:pPr>
            <a:fld id="{B615FC22-8BA8-45AC-829A-4AED114C902D}" type="datetimeFigureOut">
              <a:rPr lang="en-US"/>
              <a:pPr>
                <a:defRPr/>
              </a:pPr>
              <a:t>4/4/2019</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
              </a:t>
            </a:r>
          </a:p>
        </p:txBody>
      </p:sp>
      <p:sp>
        <p:nvSpPr>
          <p:cNvPr id="5" name="Slide Number Placeholder 3"/>
          <p:cNvSpPr>
            <a:spLocks noGrp="1"/>
          </p:cNvSpPr>
          <p:nvPr>
            <p:ph type="sldNum" sz="quarter" idx="12"/>
          </p:nvPr>
        </p:nvSpPr>
        <p:spPr/>
        <p:txBody>
          <a:bodyPr/>
          <a:lstStyle>
            <a:lvl1pPr>
              <a:defRPr/>
            </a:lvl1pPr>
          </a:lstStyle>
          <a:p>
            <a:pPr>
              <a:defRPr/>
            </a:pPr>
            <a:fld id="{6DF4249F-8F96-4083-8807-50D58F2ADEDD}"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5" name="Group 8"/>
          <p:cNvGrpSpPr>
            <a:grpSpLocks/>
          </p:cNvGrpSpPr>
          <p:nvPr/>
        </p:nvGrpSpPr>
        <p:grpSpPr bwMode="auto">
          <a:xfrm>
            <a:off x="0" y="0"/>
            <a:ext cx="12192000" cy="6858000"/>
            <a:chOff x="0" y="0"/>
            <a:chExt cx="12192000" cy="6858000"/>
          </a:xfrm>
        </p:grpSpPr>
        <p:sp>
          <p:nvSpPr>
            <p:cNvPr id="6"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Rectangle 10"/>
            <p:cNvSpPr/>
            <p:nvPr/>
          </p:nvSpPr>
          <p:spPr bwMode="gray">
            <a:xfrm>
              <a:off x="5713413" y="401638"/>
              <a:ext cx="6054725"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a:spLocks noChangeArrowheads="1"/>
            </p:cNvSpPr>
            <p:nvPr/>
          </p:nvSpPr>
          <p:spPr bwMode="gray">
            <a:xfrm rot="-5677511">
              <a:off x="3140485" y="1826078"/>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4" name="Freeform 5"/>
            <p:cNvSpPr>
              <a:spLocks noChangeArrowheads="1"/>
            </p:cNvSpPr>
            <p:nvPr/>
          </p:nvSpPr>
          <p:spPr bwMode="gray">
            <a:xfrm rot="-5400000">
              <a:off x="2229377" y="2801721"/>
              <a:ext cx="6053670" cy="1254558"/>
            </a:xfrm>
            <a:custGeom>
              <a:avLst/>
              <a:gdLst>
                <a:gd name="T0" fmla="*/ 0 w 10000"/>
                <a:gd name="T1" fmla="*/ 0 h 8000"/>
                <a:gd name="T2" fmla="*/ 10000 w 10000"/>
                <a:gd name="T3" fmla="*/ 8000 h 8000"/>
              </a:gdLst>
              <a:ahLst/>
              <a:cxnLst/>
              <a:rect l="T0" t="T1" r="T2" b="T3"/>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w="9525">
              <a:noFill/>
              <a:miter lim="800000"/>
              <a:headEnd/>
              <a:tailEnd/>
            </a:ln>
          </p:spPr>
          <p:txBody>
            <a:bodyPr/>
            <a:lstStyle/>
            <a:p>
              <a:endParaRPr lang="it-IT"/>
            </a:p>
          </p:txBody>
        </p:sp>
        <p:sp>
          <p:nvSpPr>
            <p:cNvPr id="15"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6" name="Rectangle 15"/>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7" name="Date Placeholder 4"/>
          <p:cNvSpPr>
            <a:spLocks noGrp="1"/>
          </p:cNvSpPr>
          <p:nvPr>
            <p:ph type="dt" sz="half" idx="10"/>
          </p:nvPr>
        </p:nvSpPr>
        <p:spPr/>
        <p:txBody>
          <a:bodyPr/>
          <a:lstStyle>
            <a:lvl1pPr>
              <a:defRPr/>
            </a:lvl1pPr>
          </a:lstStyle>
          <a:p>
            <a:pPr>
              <a:defRPr/>
            </a:pPr>
            <a:fld id="{AE7C274A-B9FB-4909-B09F-7CCED0635FB6}" type="datetimeFigureOut">
              <a:rPr lang="en-US"/>
              <a:pPr>
                <a:defRPr/>
              </a:pPr>
              <a:t>4/4/2019</a:t>
            </a:fld>
            <a:endParaRPr lang="en-US"/>
          </a:p>
        </p:txBody>
      </p:sp>
      <p:sp>
        <p:nvSpPr>
          <p:cNvPr id="18" name="Footer Placeholder 5"/>
          <p:cNvSpPr>
            <a:spLocks noGrp="1"/>
          </p:cNvSpPr>
          <p:nvPr>
            <p:ph type="ftr" sz="quarter" idx="11"/>
          </p:nvPr>
        </p:nvSpPr>
        <p:spPr/>
        <p:txBody>
          <a:bodyPr/>
          <a:lstStyle>
            <a:lvl1pPr>
              <a:defRPr/>
            </a:lvl1pPr>
          </a:lstStyle>
          <a:p>
            <a:pPr>
              <a:defRPr/>
            </a:pPr>
            <a:r>
              <a:rPr lang="en-US"/>
              <a:t>
              </a:t>
            </a:r>
          </a:p>
        </p:txBody>
      </p:sp>
      <p:sp>
        <p:nvSpPr>
          <p:cNvPr id="19" name="Slide Number Placeholder 6"/>
          <p:cNvSpPr>
            <a:spLocks noGrp="1"/>
          </p:cNvSpPr>
          <p:nvPr>
            <p:ph type="sldNum" sz="quarter" idx="12"/>
          </p:nvPr>
        </p:nvSpPr>
        <p:spPr/>
        <p:txBody>
          <a:bodyPr/>
          <a:lstStyle>
            <a:lvl1pPr>
              <a:defRPr/>
            </a:lvl1pPr>
          </a:lstStyle>
          <a:p>
            <a:pPr>
              <a:defRPr/>
            </a:pPr>
            <a:fld id="{D111FC39-33E1-4E8D-9630-2C76AC935F0A}"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5" name="Group 8"/>
          <p:cNvGrpSpPr>
            <a:grpSpLocks/>
          </p:cNvGrpSpPr>
          <p:nvPr/>
        </p:nvGrpSpPr>
        <p:grpSpPr bwMode="auto">
          <a:xfrm>
            <a:off x="0" y="0"/>
            <a:ext cx="12192000" cy="6858000"/>
            <a:chOff x="0" y="0"/>
            <a:chExt cx="12192000" cy="6858000"/>
          </a:xfrm>
        </p:grpSpPr>
        <p:sp>
          <p:nvSpPr>
            <p:cNvPr id="6"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Rectangle 10"/>
            <p:cNvSpPr/>
            <p:nvPr/>
          </p:nvSpPr>
          <p:spPr bwMode="gray">
            <a:xfrm>
              <a:off x="6172200" y="401638"/>
              <a:ext cx="5595938"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a:spLocks noChangeArrowheads="1"/>
            </p:cNvSpPr>
            <p:nvPr/>
          </p:nvSpPr>
          <p:spPr bwMode="gray">
            <a:xfrm rot="-5677511">
              <a:off x="4203594" y="1826078"/>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4" name="Freeform 5"/>
            <p:cNvSpPr>
              <a:spLocks noChangeArrowheads="1"/>
            </p:cNvSpPr>
            <p:nvPr/>
          </p:nvSpPr>
          <p:spPr bwMode="gray">
            <a:xfrm rot="-5400000">
              <a:off x="3295432" y="2801721"/>
              <a:ext cx="6053670" cy="1254558"/>
            </a:xfrm>
            <a:custGeom>
              <a:avLst/>
              <a:gdLst>
                <a:gd name="T0" fmla="*/ 0 w 10000"/>
                <a:gd name="T1" fmla="*/ 0 h 8000"/>
                <a:gd name="T2" fmla="*/ 10000 w 10000"/>
                <a:gd name="T3" fmla="*/ 8000 h 8000"/>
              </a:gdLst>
              <a:ahLst/>
              <a:cxnLst/>
              <a:rect l="T0" t="T1" r="T2" b="T3"/>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w="9525">
              <a:noFill/>
              <a:miter lim="800000"/>
              <a:headEnd/>
              <a:tailEnd/>
            </a:ln>
          </p:spPr>
          <p:txBody>
            <a:bodyPr/>
            <a:lstStyle/>
            <a:p>
              <a:endParaRPr lang="it-IT"/>
            </a:p>
          </p:txBody>
        </p:sp>
        <p:sp>
          <p:nvSpPr>
            <p:cNvPr id="15"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6" name="Rectangle 15"/>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7" name="Date Placeholder 4"/>
          <p:cNvSpPr>
            <a:spLocks noGrp="1"/>
          </p:cNvSpPr>
          <p:nvPr>
            <p:ph type="dt" sz="half" idx="10"/>
          </p:nvPr>
        </p:nvSpPr>
        <p:spPr/>
        <p:txBody>
          <a:bodyPr/>
          <a:lstStyle>
            <a:lvl1pPr>
              <a:defRPr/>
            </a:lvl1pPr>
          </a:lstStyle>
          <a:p>
            <a:pPr>
              <a:defRPr/>
            </a:pPr>
            <a:fld id="{917F4971-ED60-4D41-80C0-5901C8A27611}" type="datetimeFigureOut">
              <a:rPr lang="en-US"/>
              <a:pPr>
                <a:defRPr/>
              </a:pPr>
              <a:t>4/4/2019</a:t>
            </a:fld>
            <a:endParaRPr lang="en-US"/>
          </a:p>
        </p:txBody>
      </p:sp>
      <p:sp>
        <p:nvSpPr>
          <p:cNvPr id="18" name="Footer Placeholder 5"/>
          <p:cNvSpPr>
            <a:spLocks noGrp="1"/>
          </p:cNvSpPr>
          <p:nvPr>
            <p:ph type="ftr" sz="quarter" idx="11"/>
          </p:nvPr>
        </p:nvSpPr>
        <p:spPr/>
        <p:txBody>
          <a:bodyPr/>
          <a:lstStyle>
            <a:lvl1pPr>
              <a:defRPr/>
            </a:lvl1pPr>
          </a:lstStyle>
          <a:p>
            <a:pPr>
              <a:defRPr/>
            </a:pPr>
            <a:r>
              <a:rPr lang="en-US"/>
              <a:t>
              </a:t>
            </a:r>
          </a:p>
        </p:txBody>
      </p:sp>
      <p:sp>
        <p:nvSpPr>
          <p:cNvPr id="19" name="Slide Number Placeholder 6"/>
          <p:cNvSpPr>
            <a:spLocks noGrp="1"/>
          </p:cNvSpPr>
          <p:nvPr>
            <p:ph type="sldNum" sz="quarter" idx="12"/>
          </p:nvPr>
        </p:nvSpPr>
        <p:spPr/>
        <p:txBody>
          <a:bodyPr/>
          <a:lstStyle>
            <a:lvl1pPr>
              <a:defRPr/>
            </a:lvl1pPr>
          </a:lstStyle>
          <a:p>
            <a:pPr>
              <a:defRPr/>
            </a:pPr>
            <a:fld id="{678816D3-E062-4267-B95E-074EAC1BA38A}"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51" name="Freeform 5"/>
            <p:cNvSpPr>
              <a:spLocks noChangeArrowheads="1"/>
            </p:cNvSpPr>
            <p:nvPr/>
          </p:nvSpPr>
          <p:spPr bwMode="gray">
            <a:xfrm rot="-589932">
              <a:off x="8490951" y="1797517"/>
              <a:ext cx="3299407" cy="440924"/>
            </a:xfrm>
            <a:custGeom>
              <a:avLst/>
              <a:gdLst>
                <a:gd name="T0" fmla="*/ 0 w 10000"/>
                <a:gd name="T1" fmla="*/ 0 h 5291"/>
                <a:gd name="T2" fmla="*/ 10000 w 10000"/>
                <a:gd name="T3" fmla="*/ 5291 h 5291"/>
              </a:gdLst>
              <a:ahLst/>
              <a:cxnLst/>
              <a:rect l="T0" t="T1" r="T2" b="T3"/>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w="9525">
              <a:noFill/>
              <a:miter lim="800000"/>
              <a:headEnd/>
              <a:tailEnd/>
            </a:ln>
          </p:spPr>
          <p:txBody>
            <a:bodyPr/>
            <a:lstStyle/>
            <a:p>
              <a:endParaRPr lang="it-IT"/>
            </a:p>
          </p:txBody>
        </p:sp>
        <p:sp>
          <p:nvSpPr>
            <p:cNvPr id="1052" name="Freeform 5"/>
            <p:cNvSpPr>
              <a:spLocks noChangeArrowheads="1"/>
            </p:cNvSpPr>
            <p:nvPr/>
          </p:nvSpPr>
          <p:spPr bwMode="gray">
            <a:xfrm>
              <a:off x="459506" y="1866405"/>
              <a:ext cx="11277600" cy="4533900"/>
            </a:xfrm>
            <a:custGeom>
              <a:avLst/>
              <a:gdLst>
                <a:gd name="T0" fmla="*/ 0 w 7104"/>
                <a:gd name="T1" fmla="*/ 0 h 2856"/>
                <a:gd name="T2" fmla="*/ 7104 w 7104"/>
                <a:gd name="T3" fmla="*/ 2856 h 2856"/>
              </a:gdLst>
              <a:ahLst/>
              <a:cxnLst/>
              <a:rect l="T0" t="T1" r="T2" b="T3"/>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bg1"/>
            </a:solidFill>
            <a:ln w="9525">
              <a:noFill/>
              <a:miter lim="800000"/>
              <a:headEnd/>
              <a:tailEnd/>
            </a:ln>
          </p:spPr>
          <p:txBody>
            <a:bodyPr/>
            <a:lstStyle/>
            <a:p>
              <a:endParaRPr lang="it-IT"/>
            </a:p>
          </p:txBody>
        </p:sp>
        <p:sp>
          <p:nvSpPr>
            <p:cNvPr id="1053" name="Freeform 5"/>
            <p:cNvSpPr>
              <a:spLocks noEditPoints="1"/>
            </p:cNvSpPr>
            <p:nvPr/>
          </p:nvSpPr>
          <p:spPr bwMode="gray">
            <a:xfrm>
              <a:off x="0" y="1587"/>
              <a:ext cx="12192000" cy="6856413"/>
            </a:xfrm>
            <a:custGeom>
              <a:avLst/>
              <a:gdLst>
                <a:gd name="T0" fmla="*/ 0 w 15356"/>
                <a:gd name="T1" fmla="*/ 0 h 8638"/>
                <a:gd name="T2" fmla="*/ 15356 w 15356"/>
                <a:gd name="T3" fmla="*/ 8638 h 8638"/>
              </a:gdLst>
              <a:ahLst/>
              <a:cxnLst/>
              <a:rect l="T0" t="T1" r="T2" b="T3"/>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w="9525">
              <a:noFill/>
              <a:miter lim="800000"/>
              <a:headEnd/>
              <a:tailEnd/>
            </a:ln>
          </p:spPr>
          <p:txBody>
            <a:bodyPr/>
            <a:lstStyle/>
            <a:p>
              <a:endParaRPr lang="it-IT"/>
            </a:p>
          </p:txBody>
        </p:sp>
      </p:grpSp>
      <p:sp>
        <p:nvSpPr>
          <p:cNvPr id="1027" name="Title Placeholder 1"/>
          <p:cNvSpPr>
            <a:spLocks noGrp="1"/>
          </p:cNvSpPr>
          <p:nvPr>
            <p:ph type="title"/>
          </p:nvPr>
        </p:nvSpPr>
        <p:spPr bwMode="gray">
          <a:xfrm>
            <a:off x="1155700" y="973138"/>
            <a:ext cx="8761413"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endParaRPr lang="en-US" smtClean="0"/>
          </a:p>
        </p:txBody>
      </p:sp>
      <p:sp>
        <p:nvSpPr>
          <p:cNvPr id="1028" name="Text Placeholder 2"/>
          <p:cNvSpPr>
            <a:spLocks noGrp="1"/>
          </p:cNvSpPr>
          <p:nvPr>
            <p:ph type="body" idx="1"/>
          </p:nvPr>
        </p:nvSpPr>
        <p:spPr bwMode="auto">
          <a:xfrm>
            <a:off x="1155700" y="2603500"/>
            <a:ext cx="8761413" cy="3416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4" name="Date Placeholder 3"/>
          <p:cNvSpPr>
            <a:spLocks noGrp="1"/>
          </p:cNvSpPr>
          <p:nvPr>
            <p:ph type="dt" sz="half" idx="2"/>
          </p:nvPr>
        </p:nvSpPr>
        <p:spPr>
          <a:xfrm>
            <a:off x="10653713" y="6391275"/>
            <a:ext cx="990600" cy="304800"/>
          </a:xfrm>
          <a:prstGeom prst="rect">
            <a:avLst/>
          </a:prstGeom>
        </p:spPr>
        <p:txBody>
          <a:bodyPr vert="horz" lIns="91440" tIns="45720" rIns="91440" bIns="45720" rtlCol="0" anchor="ctr"/>
          <a:lstStyle>
            <a:lvl1pPr algn="r" fontAlgn="auto">
              <a:spcBef>
                <a:spcPts val="0"/>
              </a:spcBef>
              <a:spcAft>
                <a:spcPts val="0"/>
              </a:spcAft>
              <a:defRPr sz="1000" b="1" i="0" dirty="0">
                <a:solidFill>
                  <a:schemeClr val="accent1"/>
                </a:solidFill>
                <a:latin typeface="+mn-lt"/>
                <a:cs typeface="+mn-cs"/>
              </a:defRPr>
            </a:lvl1pPr>
          </a:lstStyle>
          <a:p>
            <a:pPr>
              <a:defRPr/>
            </a:pPr>
            <a:fld id="{B7417AA5-CE71-401E-880E-33BF74D42B5D}" type="datetimeFigureOut">
              <a:rPr lang="en-US"/>
              <a:pPr>
                <a:defRPr/>
              </a:pPr>
              <a:t>4/4/2019</a:t>
            </a:fld>
            <a:endParaRPr lang="en-US"/>
          </a:p>
        </p:txBody>
      </p:sp>
      <p:sp>
        <p:nvSpPr>
          <p:cNvPr id="5" name="Footer Placeholder 4"/>
          <p:cNvSpPr>
            <a:spLocks noGrp="1"/>
          </p:cNvSpPr>
          <p:nvPr>
            <p:ph type="ftr" sz="quarter" idx="3"/>
          </p:nvPr>
        </p:nvSpPr>
        <p:spPr>
          <a:xfrm>
            <a:off x="560388" y="6391275"/>
            <a:ext cx="3860800" cy="304800"/>
          </a:xfrm>
          <a:prstGeom prst="rect">
            <a:avLst/>
          </a:prstGeom>
        </p:spPr>
        <p:txBody>
          <a:bodyPr vert="horz" lIns="91440" tIns="45720" rIns="91440" bIns="45720" rtlCol="0" anchor="ctr"/>
          <a:lstStyle>
            <a:lvl1pPr algn="l" fontAlgn="auto">
              <a:spcBef>
                <a:spcPts val="0"/>
              </a:spcBef>
              <a:spcAft>
                <a:spcPts val="0"/>
              </a:spcAft>
              <a:defRPr sz="1000" b="1" i="0" dirty="0">
                <a:solidFill>
                  <a:schemeClr val="accent1"/>
                </a:solidFill>
                <a:latin typeface="+mn-lt"/>
                <a:cs typeface="+mn-cs"/>
              </a:defRPr>
            </a:lvl1pPr>
          </a:lstStyle>
          <a:p>
            <a:pPr>
              <a:defRPr/>
            </a:pPr>
            <a:r>
              <a:rPr lang="en-US"/>
              <a:t>
              </a:t>
            </a:r>
          </a:p>
        </p:txBody>
      </p:sp>
      <p:sp>
        <p:nvSpPr>
          <p:cNvPr id="21" name="Rectangle 20"/>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088" y="295275"/>
            <a:ext cx="838200" cy="768350"/>
          </a:xfrm>
          <a:prstGeom prst="rect">
            <a:avLst/>
          </a:prstGeom>
        </p:spPr>
        <p:txBody>
          <a:bodyPr vert="horz" lIns="91440" tIns="45720" rIns="91440" bIns="45720" rtlCol="0" anchor="b"/>
          <a:lstStyle>
            <a:lvl1pPr algn="ctr" fontAlgn="auto">
              <a:spcBef>
                <a:spcPts val="0"/>
              </a:spcBef>
              <a:spcAft>
                <a:spcPts val="0"/>
              </a:spcAft>
              <a:defRPr sz="2800" b="0" i="0" dirty="0">
                <a:solidFill>
                  <a:schemeClr val="bg1"/>
                </a:solidFill>
                <a:latin typeface="+mn-lt"/>
                <a:cs typeface="+mn-cs"/>
              </a:defRPr>
            </a:lvl1pPr>
          </a:lstStyle>
          <a:p>
            <a:pPr>
              <a:defRPr/>
            </a:pPr>
            <a:fld id="{777DE612-1443-417F-AAB5-2993E550633D}"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5" r:id="rId2"/>
    <p:sldLayoutId id="2147483668" r:id="rId3"/>
    <p:sldLayoutId id="2147483664" r:id="rId4"/>
    <p:sldLayoutId id="2147483663" r:id="rId5"/>
    <p:sldLayoutId id="2147483662"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66" r:id="rId18"/>
  </p:sldLayoutIdLst>
  <p:hf sldNum="0" hdr="0" ftr="0" dt="0"/>
  <p:txStyles>
    <p:titleStyle>
      <a:lvl1pPr algn="l" defTabSz="457200" rtl="0" fontAlgn="base">
        <a:spcBef>
          <a:spcPct val="0"/>
        </a:spcBef>
        <a:spcAft>
          <a:spcPct val="0"/>
        </a:spcAft>
        <a:defRPr sz="3600" kern="1200">
          <a:solidFill>
            <a:schemeClr val="bg2"/>
          </a:solidFill>
          <a:latin typeface="+mj-lt"/>
          <a:ea typeface="+mj-ea"/>
          <a:cs typeface="+mj-cs"/>
        </a:defRPr>
      </a:lvl1pPr>
      <a:lvl2pPr algn="l" defTabSz="457200" rtl="0" fontAlgn="base">
        <a:spcBef>
          <a:spcPct val="0"/>
        </a:spcBef>
        <a:spcAft>
          <a:spcPct val="0"/>
        </a:spcAft>
        <a:defRPr sz="3600">
          <a:solidFill>
            <a:schemeClr val="bg2"/>
          </a:solidFill>
          <a:latin typeface="Century Gothic" pitchFamily="34" charset="0"/>
        </a:defRPr>
      </a:lvl2pPr>
      <a:lvl3pPr algn="l" defTabSz="457200" rtl="0" fontAlgn="base">
        <a:spcBef>
          <a:spcPct val="0"/>
        </a:spcBef>
        <a:spcAft>
          <a:spcPct val="0"/>
        </a:spcAft>
        <a:defRPr sz="3600">
          <a:solidFill>
            <a:schemeClr val="bg2"/>
          </a:solidFill>
          <a:latin typeface="Century Gothic" pitchFamily="34" charset="0"/>
        </a:defRPr>
      </a:lvl3pPr>
      <a:lvl4pPr algn="l" defTabSz="457200" rtl="0" fontAlgn="base">
        <a:spcBef>
          <a:spcPct val="0"/>
        </a:spcBef>
        <a:spcAft>
          <a:spcPct val="0"/>
        </a:spcAft>
        <a:defRPr sz="3600">
          <a:solidFill>
            <a:schemeClr val="bg2"/>
          </a:solidFill>
          <a:latin typeface="Century Gothic" pitchFamily="34" charset="0"/>
        </a:defRPr>
      </a:lvl4pPr>
      <a:lvl5pPr algn="l" defTabSz="457200" rtl="0" fontAlgn="base">
        <a:spcBef>
          <a:spcPct val="0"/>
        </a:spcBef>
        <a:spcAft>
          <a:spcPct val="0"/>
        </a:spcAft>
        <a:defRPr sz="3600">
          <a:solidFill>
            <a:schemeClr val="bg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21245">
              <a:schemeClr val="bg1">
                <a:lumMod val="85000"/>
              </a:schemeClr>
            </a:gs>
            <a:gs pos="62826">
              <a:schemeClr val="tx2">
                <a:lumMod val="20000"/>
                <a:lumOff val="80000"/>
              </a:schemeClr>
            </a:gs>
            <a:gs pos="0">
              <a:schemeClr val="accent4">
                <a:lumMod val="5000"/>
                <a:lumOff val="95000"/>
              </a:schemeClr>
            </a:gs>
            <a:gs pos="46019">
              <a:schemeClr val="bg1">
                <a:lumMod val="95000"/>
              </a:schemeClr>
            </a:gs>
            <a:gs pos="35000">
              <a:schemeClr val="bg1">
                <a:lumMod val="75000"/>
              </a:schemeClr>
            </a:gs>
            <a:gs pos="83000">
              <a:schemeClr val="bg1">
                <a:lumMod val="8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9457" name="Titolo 1"/>
          <p:cNvSpPr>
            <a:spLocks noGrp="1"/>
          </p:cNvSpPr>
          <p:nvPr>
            <p:ph type="ctrTitle"/>
          </p:nvPr>
        </p:nvSpPr>
        <p:spPr/>
        <p:txBody>
          <a:bodyPr/>
          <a:lstStyle/>
          <a:p>
            <a:pPr algn="ctr"/>
            <a:r>
              <a:rPr lang="it-IT" dirty="0" smtClean="0">
                <a:solidFill>
                  <a:schemeClr val="tx1"/>
                </a:solidFill>
              </a:rPr>
              <a:t>I 10 punti </a:t>
            </a:r>
            <a:br>
              <a:rPr lang="it-IT" dirty="0" smtClean="0">
                <a:solidFill>
                  <a:schemeClr val="tx1"/>
                </a:solidFill>
              </a:rPr>
            </a:br>
            <a:endParaRPr lang="it-IT" dirty="0" smtClean="0">
              <a:solidFill>
                <a:schemeClr val="tx1"/>
              </a:solidFill>
            </a:endParaRPr>
          </a:p>
        </p:txBody>
      </p:sp>
      <p:sp>
        <p:nvSpPr>
          <p:cNvPr id="3" name="Sottotitolo 2"/>
          <p:cNvSpPr>
            <a:spLocks noGrp="1"/>
          </p:cNvSpPr>
          <p:nvPr>
            <p:ph type="subTitle" idx="1"/>
          </p:nvPr>
        </p:nvSpPr>
        <p:spPr/>
        <p:txBody>
          <a:bodyPr/>
          <a:lstStyle/>
          <a:p>
            <a:r>
              <a:rPr lang="it-IT" sz="3200" dirty="0" smtClean="0">
                <a:solidFill>
                  <a:schemeClr val="tx1"/>
                </a:solidFill>
              </a:rPr>
              <a:t>INDIRIZZI PER L’INTEGRAZIONE SCOLASTICA </a:t>
            </a:r>
            <a:endParaRPr lang="it-IT" sz="3200" dirty="0">
              <a:solidFill>
                <a:schemeClr val="tx1"/>
              </a:solidFill>
            </a:endParaRPr>
          </a:p>
        </p:txBody>
      </p:sp>
      <p:pic>
        <p:nvPicPr>
          <p:cNvPr id="7" name="Immagine 6"/>
          <p:cNvPicPr>
            <a:picLocks noChangeAspect="1"/>
          </p:cNvPicPr>
          <p:nvPr/>
        </p:nvPicPr>
        <p:blipFill>
          <a:blip r:embed="rId2"/>
          <a:stretch>
            <a:fillRect/>
          </a:stretch>
        </p:blipFill>
        <p:spPr>
          <a:xfrm>
            <a:off x="10683240" y="4702175"/>
            <a:ext cx="1071984" cy="170741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7000">
              <a:srgbClr val="F9E1C8"/>
            </a:gs>
            <a:gs pos="81416">
              <a:srgbClr val="F5CFA6"/>
            </a:gs>
            <a:gs pos="100000">
              <a:srgbClr val="F6D5B2"/>
            </a:gs>
            <a:gs pos="0">
              <a:schemeClr val="accent4">
                <a:lumMod val="5000"/>
                <a:lumOff val="95000"/>
              </a:schemeClr>
            </a:gs>
            <a:gs pos="30081">
              <a:srgbClr val="FAE6D0"/>
            </a:gs>
            <a:gs pos="100000">
              <a:schemeClr val="bg2">
                <a:lumMod val="50000"/>
              </a:schemeClr>
            </a:gs>
            <a:gs pos="83000">
              <a:schemeClr val="accent4">
                <a:lumMod val="45000"/>
                <a:lumOff val="55000"/>
              </a:schemeClr>
            </a:gs>
            <a:gs pos="72000">
              <a:schemeClr val="accent4">
                <a:lumMod val="45000"/>
                <a:lumOff val="55000"/>
              </a:schemeClr>
            </a:gs>
            <a:gs pos="21000">
              <a:schemeClr val="accent4">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154954" y="2603500"/>
            <a:ext cx="10046446" cy="3446780"/>
          </a:xfrm>
        </p:spPr>
        <p:txBody>
          <a:bodyPr/>
          <a:lstStyle/>
          <a:p>
            <a:r>
              <a:rPr lang="it-IT" dirty="0"/>
              <a:t>1.	Considerare la integrazione scolastica come parte del più ampio obiettivo della inclusione sociale  e considerare ambiente generativo di benessere ed opportunità non solo la scuola ma anche il contesto esterno che si mette in relazione positiva con la scuola</a:t>
            </a:r>
            <a:r>
              <a:rPr lang="it-IT" dirty="0" smtClean="0"/>
              <a:t>.</a:t>
            </a:r>
          </a:p>
          <a:p>
            <a:r>
              <a:rPr lang="it-IT" dirty="0"/>
              <a:t>2.	Promuovere l’adattamento reciproco di ambiente – soggetto disabile, dove l’ambiente cambia per accogliere e rispettare effettivamente le differenze e garantire l’eguaglianza delle opportunità. </a:t>
            </a:r>
            <a:r>
              <a:rPr lang="it-IT" i="1" u="sng" dirty="0"/>
              <a:t>Conseguentemente ridefinire la collocazione dell’educatore professionale nella classe e non solo al fianco dello studente con disabilità. Pensare all’inclusione sociale anche attraverso la valorizzazione del coinvolgimento dei compagni di classe </a:t>
            </a:r>
          </a:p>
        </p:txBody>
      </p:sp>
    </p:spTree>
    <p:extLst>
      <p:ext uri="{BB962C8B-B14F-4D97-AF65-F5344CB8AC3E}">
        <p14:creationId xmlns:p14="http://schemas.microsoft.com/office/powerpoint/2010/main" xmlns="" val="952618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155700" y="2252980"/>
            <a:ext cx="10091420" cy="3583940"/>
          </a:xfrm>
        </p:spPr>
        <p:txBody>
          <a:bodyPr/>
          <a:lstStyle/>
          <a:p>
            <a:r>
              <a:rPr lang="it-IT" dirty="0"/>
              <a:t>3.	Si intende privilegiare l’approccio pedagogico secondo cui:</a:t>
            </a:r>
          </a:p>
          <a:p>
            <a:pPr marL="0" indent="0">
              <a:buNone/>
            </a:pPr>
            <a:r>
              <a:rPr lang="it-IT" dirty="0" smtClean="0"/>
              <a:t>•</a:t>
            </a:r>
            <a:r>
              <a:rPr lang="it-IT" dirty="0"/>
              <a:t>	il raggiungimento degli obiettivi definiti per l’alunno con disabilità è perseguito anche con </a:t>
            </a:r>
            <a:r>
              <a:rPr lang="it-IT" i="1" u="sng" dirty="0"/>
              <a:t>azioni pedagogiche di respiro più ampio che includono l’attivazione e la partecipazione del gruppo classe</a:t>
            </a:r>
            <a:r>
              <a:rPr lang="it-IT" dirty="0"/>
              <a:t>; </a:t>
            </a:r>
          </a:p>
          <a:p>
            <a:pPr marL="0" indent="0">
              <a:buNone/>
            </a:pPr>
            <a:r>
              <a:rPr lang="it-IT" dirty="0"/>
              <a:t>•	lo spazio della classe è gestito come uno spazio interattivo dove si coopera nel fare insieme, nel decidere insieme contenuti e modalità di apprendimento;</a:t>
            </a:r>
          </a:p>
          <a:p>
            <a:pPr marL="0" indent="0">
              <a:buNone/>
            </a:pPr>
            <a:r>
              <a:rPr lang="it-IT" dirty="0"/>
              <a:t>•	sono opportuni spazi e tempi dedicati in cui si esercita il lavoro dell’educatore e di altre figure specializzate, quando pensati in </a:t>
            </a:r>
            <a:r>
              <a:rPr lang="it-IT" i="1" u="sng" dirty="0"/>
              <a:t>una dimensione educativa che coinvolge tutta la classe o alcune sue componenti</a:t>
            </a:r>
            <a:r>
              <a:rPr lang="it-IT" dirty="0"/>
              <a:t> (ad esempio, nella dimensione laboratoriale, in cui concorrono ragazzi con disabilità e compagni di classe).</a:t>
            </a:r>
          </a:p>
          <a:p>
            <a:endParaRPr lang="it-IT" dirty="0"/>
          </a:p>
        </p:txBody>
      </p:sp>
    </p:spTree>
    <p:extLst>
      <p:ext uri="{BB962C8B-B14F-4D97-AF65-F5344CB8AC3E}">
        <p14:creationId xmlns:p14="http://schemas.microsoft.com/office/powerpoint/2010/main" xmlns="" val="3438913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731520" y="2359660"/>
            <a:ext cx="10591800" cy="3736340"/>
          </a:xfrm>
        </p:spPr>
        <p:txBody>
          <a:bodyPr/>
          <a:lstStyle/>
          <a:p>
            <a:r>
              <a:rPr lang="it-IT" dirty="0"/>
              <a:t>4.	Definire e consolidare percorsi di formazione continua ed integrata per tutto il personale attivo nel contesto della classe (educatore, docente di sostegno e docente curricolare), al fine di superare la tendenza a delegare esclusivamente le figure specializzate e sostenere un processo di responsabilità condivisa. </a:t>
            </a:r>
          </a:p>
          <a:p>
            <a:r>
              <a:rPr lang="it-IT" dirty="0" smtClean="0"/>
              <a:t>5, La </a:t>
            </a:r>
            <a:r>
              <a:rPr lang="it-IT" dirty="0"/>
              <a:t>Dirigenza scolastica coordina gli apporti professionali per l’integrazione; devono essere assicurate le condizioni </a:t>
            </a:r>
            <a:r>
              <a:rPr lang="it-IT" dirty="0" err="1"/>
              <a:t>affinchè</a:t>
            </a:r>
            <a:r>
              <a:rPr lang="it-IT" dirty="0"/>
              <a:t> detta gestione sia condotta con la flessibilità necessaria, sia in fase di progettazione che di attuazione degli interventi</a:t>
            </a:r>
            <a:r>
              <a:rPr lang="it-IT" dirty="0" smtClean="0"/>
              <a:t>.</a:t>
            </a:r>
          </a:p>
          <a:p>
            <a:r>
              <a:rPr lang="it-IT" dirty="0" smtClean="0"/>
              <a:t>6.Operare </a:t>
            </a:r>
            <a:r>
              <a:rPr lang="it-IT" dirty="0"/>
              <a:t>attivamente </a:t>
            </a:r>
            <a:r>
              <a:rPr lang="it-IT" dirty="0" err="1"/>
              <a:t>affinchè</a:t>
            </a:r>
            <a:r>
              <a:rPr lang="it-IT" dirty="0"/>
              <a:t> il PEI assuma la dovuta centralità come strumento di progettazione e organizzazione in cui i diversi apporti professionali ed organizzativi si raccordano, per aprire spazi di confronto e di verifica sia sugli apprendimenti raggiunti che sulle prospettive reali di sviluppo.</a:t>
            </a:r>
          </a:p>
          <a:p>
            <a:endParaRPr lang="it-IT" dirty="0"/>
          </a:p>
          <a:p>
            <a:endParaRPr lang="it-IT" dirty="0"/>
          </a:p>
        </p:txBody>
      </p:sp>
    </p:spTree>
    <p:extLst>
      <p:ext uri="{BB962C8B-B14F-4D97-AF65-F5344CB8AC3E}">
        <p14:creationId xmlns:p14="http://schemas.microsoft.com/office/powerpoint/2010/main" xmlns="" val="2084245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154954" y="2603500"/>
            <a:ext cx="10137886" cy="3279140"/>
          </a:xfrm>
        </p:spPr>
        <p:txBody>
          <a:bodyPr/>
          <a:lstStyle/>
          <a:p>
            <a:r>
              <a:rPr lang="it-IT" dirty="0"/>
              <a:t>7.	Consolidare il dispositivo organizzativo dell’equipe scolastica degli educatori, favorendo il più possibile la permanenza degli educatori all’interno di un istituto scolastico;</a:t>
            </a:r>
          </a:p>
          <a:p>
            <a:endParaRPr lang="it-IT" dirty="0"/>
          </a:p>
          <a:p>
            <a:r>
              <a:rPr lang="it-IT" dirty="0"/>
              <a:t>8.	</a:t>
            </a:r>
            <a:r>
              <a:rPr lang="it-IT" i="1" u="sng" dirty="0"/>
              <a:t>Valorizzare la presenza dell’educatore nei momenti di programmazione e verifica del PEI, della programmazione educativa, degli incontri con professionisti ed operatori esterni alla scuola,</a:t>
            </a:r>
            <a:r>
              <a:rPr lang="it-IT" dirty="0"/>
              <a:t> in particolare per progetti educativi di formazione alle competenze della vita quotidiana, nei progetti scuola lavoro, nella definizione del progetto di vita.</a:t>
            </a:r>
          </a:p>
          <a:p>
            <a:endParaRPr lang="it-IT" dirty="0"/>
          </a:p>
          <a:p>
            <a:endParaRPr lang="it-IT" dirty="0"/>
          </a:p>
        </p:txBody>
      </p:sp>
    </p:spTree>
    <p:extLst>
      <p:ext uri="{BB962C8B-B14F-4D97-AF65-F5344CB8AC3E}">
        <p14:creationId xmlns:p14="http://schemas.microsoft.com/office/powerpoint/2010/main" xmlns="" val="3276396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685800" y="2603500"/>
            <a:ext cx="10591800" cy="3660140"/>
          </a:xfrm>
        </p:spPr>
        <p:txBody>
          <a:bodyPr/>
          <a:lstStyle/>
          <a:p>
            <a:r>
              <a:rPr lang="it-IT" dirty="0"/>
              <a:t>9.	</a:t>
            </a:r>
            <a:r>
              <a:rPr lang="it-IT" i="1" u="sng" dirty="0"/>
              <a:t>Assegnare le risorse all’Istituto in base a criteri condivisi </a:t>
            </a:r>
            <a:r>
              <a:rPr lang="it-IT" dirty="0"/>
              <a:t>che tengano conto prioritariamente della complessità degli alunni con disabilità, ma anche di altri parametri da considerare in modo condiviso (ad es. ore di frequenza effettiva, aspetti comportamentali, complessità della scuola, documentazione relativa ai percorsi educativi del precedente anno scolastico, </a:t>
            </a:r>
            <a:r>
              <a:rPr lang="it-IT" dirty="0" err="1"/>
              <a:t>ecc</a:t>
            </a:r>
            <a:r>
              <a:rPr lang="it-IT" dirty="0"/>
              <a:t>…) </a:t>
            </a:r>
            <a:r>
              <a:rPr lang="it-IT" i="1" u="sng" dirty="0"/>
              <a:t>per una gestione più razionale, finalizzata e congruente con la nuova filosofia della presenza dell’educatore nella classe; ne deriverà quindi un’assegnazione oraria settimanale complessiva ad Istituto Scolastico, non nominale per alunno.</a:t>
            </a:r>
          </a:p>
          <a:p>
            <a:r>
              <a:rPr lang="it-IT" dirty="0" smtClean="0"/>
              <a:t>10</a:t>
            </a:r>
            <a:r>
              <a:rPr lang="it-IT" dirty="0"/>
              <a:t>.	Adottare la operosità (capacità di generare azioni indirizzate a determinati scopi riconosciuti come propri dalla persona) come costrutto base per seguire, valutare e stimolare il percorso di </a:t>
            </a:r>
            <a:r>
              <a:rPr lang="it-IT" dirty="0" err="1"/>
              <a:t>capacitazione</a:t>
            </a:r>
            <a:r>
              <a:rPr lang="it-IT" dirty="0"/>
              <a:t> individuale. </a:t>
            </a:r>
          </a:p>
          <a:p>
            <a:endParaRPr lang="it-IT" dirty="0"/>
          </a:p>
        </p:txBody>
      </p:sp>
    </p:spTree>
    <p:extLst>
      <p:ext uri="{BB962C8B-B14F-4D97-AF65-F5344CB8AC3E}">
        <p14:creationId xmlns:p14="http://schemas.microsoft.com/office/powerpoint/2010/main" xmlns="" val="14032569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1292</TotalTime>
  <Words>17</Words>
  <Application>Microsoft Office PowerPoint</Application>
  <PresentationFormat>Personalizzato</PresentationFormat>
  <Paragraphs>16</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Sala riunioni ione</vt:lpstr>
      <vt:lpstr>I 10 punti  </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2019 servizi educativi</dc:title>
  <dc:creator>Comune</dc:creator>
  <cp:lastModifiedBy>ANGELINI Paolo</cp:lastModifiedBy>
  <cp:revision>78</cp:revision>
  <dcterms:created xsi:type="dcterms:W3CDTF">2018-11-07T09:31:50Z</dcterms:created>
  <dcterms:modified xsi:type="dcterms:W3CDTF">2019-04-04T11:02:01Z</dcterms:modified>
</cp:coreProperties>
</file>